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46"/>
  </p:notesMasterIdLst>
  <p:handoutMasterIdLst>
    <p:handoutMasterId r:id="rId47"/>
  </p:handoutMasterIdLst>
  <p:sldIdLst>
    <p:sldId id="451" r:id="rId3"/>
    <p:sldId id="462" r:id="rId4"/>
    <p:sldId id="453" r:id="rId5"/>
    <p:sldId id="463" r:id="rId6"/>
    <p:sldId id="1517" r:id="rId7"/>
    <p:sldId id="1481" r:id="rId8"/>
    <p:sldId id="1479" r:id="rId9"/>
    <p:sldId id="1464" r:id="rId10"/>
    <p:sldId id="1467" r:id="rId11"/>
    <p:sldId id="1470" r:id="rId12"/>
    <p:sldId id="1441" r:id="rId13"/>
    <p:sldId id="468" r:id="rId14"/>
    <p:sldId id="1456" r:id="rId15"/>
    <p:sldId id="1471" r:id="rId16"/>
    <p:sldId id="1462" r:id="rId17"/>
    <p:sldId id="1518" r:id="rId18"/>
    <p:sldId id="467" r:id="rId19"/>
    <p:sldId id="1519" r:id="rId20"/>
    <p:sldId id="1521" r:id="rId21"/>
    <p:sldId id="1520" r:id="rId22"/>
    <p:sldId id="1522" r:id="rId23"/>
    <p:sldId id="469" r:id="rId24"/>
    <p:sldId id="1527" r:id="rId25"/>
    <p:sldId id="1511" r:id="rId26"/>
    <p:sldId id="1472" r:id="rId27"/>
    <p:sldId id="1524" r:id="rId28"/>
    <p:sldId id="1502" r:id="rId29"/>
    <p:sldId id="1494" r:id="rId30"/>
    <p:sldId id="1493" r:id="rId31"/>
    <p:sldId id="1495" r:id="rId32"/>
    <p:sldId id="1498" r:id="rId33"/>
    <p:sldId id="1496" r:id="rId34"/>
    <p:sldId id="1525" r:id="rId35"/>
    <p:sldId id="1512" r:id="rId36"/>
    <p:sldId id="1513" r:id="rId37"/>
    <p:sldId id="1514" r:id="rId38"/>
    <p:sldId id="1515" r:id="rId39"/>
    <p:sldId id="1516" r:id="rId40"/>
    <p:sldId id="1526" r:id="rId41"/>
    <p:sldId id="1509" r:id="rId42"/>
    <p:sldId id="1505" r:id="rId43"/>
    <p:sldId id="1506" r:id="rId44"/>
    <p:sldId id="450" r:id="rId45"/>
  </p:sldIdLst>
  <p:sldSz cx="9144000" cy="5143500" type="screen16x9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 Neumann" initials="AN" lastIdx="2" clrIdx="0"/>
  <p:cmAuthor id="1" name="Petra Schiesser, INTEGRAL" initials="PSI" lastIdx="8" clrIdx="1">
    <p:extLst>
      <p:ext uri="{19B8F6BF-5375-455C-9EA6-DF929625EA0E}">
        <p15:presenceInfo xmlns:p15="http://schemas.microsoft.com/office/powerpoint/2012/main" userId="S::petra.schiesser@integral.co.at::c7aa9074-9220-4144-b632-4cec9e6a42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9900"/>
    <a:srgbClr val="585858"/>
    <a:srgbClr val="FFB81B"/>
    <a:srgbClr val="336600"/>
    <a:srgbClr val="CC6600"/>
    <a:srgbClr val="00ACE4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91076" autoAdjust="0"/>
  </p:normalViewPr>
  <p:slideViewPr>
    <p:cSldViewPr snapToGrid="0">
      <p:cViewPr varScale="1">
        <p:scale>
          <a:sx n="113" d="100"/>
          <a:sy n="113" d="100"/>
        </p:scale>
        <p:origin x="480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84"/>
    </p:cViewPr>
  </p:sorterViewPr>
  <p:notesViewPr>
    <p:cSldViewPr snapToGrid="0">
      <p:cViewPr varScale="1">
        <p:scale>
          <a:sx n="75" d="100"/>
          <a:sy n="75" d="100"/>
        </p:scale>
        <p:origin x="4026" y="6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6688052882281E-2"/>
          <c:y val="0.15031761420485276"/>
          <c:w val="0.29845217264508606"/>
          <c:h val="0.68092837108672488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14"/>
        <c:holeSize val="55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673343783415962"/>
          <c:y val="0"/>
          <c:w val="0.63795494313210843"/>
          <c:h val="0.11827285961460464"/>
        </c:manualLayout>
      </c:layout>
      <c:overlay val="1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6688052882281E-2"/>
          <c:y val="0.15031761420485276"/>
          <c:w val="0.29845217264508606"/>
          <c:h val="0.68092837108672488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14"/>
        <c:holeSize val="55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673343783415962"/>
          <c:y val="0"/>
          <c:w val="0.63795494313210843"/>
          <c:h val="0.11827285961460464"/>
        </c:manualLayout>
      </c:layout>
      <c:overlay val="1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148832935624115"/>
          <c:y val="0.10173239528209202"/>
          <c:w val="0.37800811937220047"/>
          <c:h val="0.8733476161769900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Sehr verantwortlich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0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+mj-lt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Verpackungen - insbesondere Einwegplastik oder Styropor</c:v>
                </c:pt>
                <c:pt idx="1">
                  <c:v>Tägliche motorisierte Fortbewegungsgewohnheiten - insbesondere Verkehr mit Sprit</c:v>
                </c:pt>
                <c:pt idx="2">
                  <c:v>Herstellung und Nutzung von Einweg- und Wegwerfprodukten</c:v>
                </c:pt>
                <c:pt idx="3">
                  <c:v>Reisegewohnheiten - insbesondere Flugreisen</c:v>
                </c:pt>
                <c:pt idx="4">
                  <c:v>Importierte Lebensmittel</c:v>
                </c:pt>
                <c:pt idx="5">
                  <c:v>Fleisch- und Wurstkonsum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56</c:v>
                </c:pt>
                <c:pt idx="1">
                  <c:v>54</c:v>
                </c:pt>
                <c:pt idx="2">
                  <c:v>54</c:v>
                </c:pt>
                <c:pt idx="3">
                  <c:v>46</c:v>
                </c:pt>
                <c:pt idx="4">
                  <c:v>37</c:v>
                </c:pt>
                <c:pt idx="5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63-4801-8507-0AE2D52938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Etwas 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de-AT" sz="1400" b="1" i="0" u="none" strike="noStrike" kern="1200" baseline="0">
                    <a:solidFill>
                      <a:srgbClr val="FFFFFF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Verpackungen - insbesondere Einwegplastik oder Styropor</c:v>
                </c:pt>
                <c:pt idx="1">
                  <c:v>Tägliche motorisierte Fortbewegungsgewohnheiten - insbesondere Verkehr mit Sprit</c:v>
                </c:pt>
                <c:pt idx="2">
                  <c:v>Herstellung und Nutzung von Einweg- und Wegwerfprodukten</c:v>
                </c:pt>
                <c:pt idx="3">
                  <c:v>Reisegewohnheiten - insbesondere Flugreisen</c:v>
                </c:pt>
                <c:pt idx="4">
                  <c:v>Importierte Lebensmittel</c:v>
                </c:pt>
                <c:pt idx="5">
                  <c:v>Fleisch- und Wurstkonsum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27</c:v>
                </c:pt>
                <c:pt idx="1">
                  <c:v>30</c:v>
                </c:pt>
                <c:pt idx="2">
                  <c:v>30</c:v>
                </c:pt>
                <c:pt idx="3">
                  <c:v>35</c:v>
                </c:pt>
                <c:pt idx="4">
                  <c:v>46</c:v>
                </c:pt>
                <c:pt idx="5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63-4801-8507-0AE2D52938D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Eher nicht </c:v>
                </c:pt>
              </c:strCache>
            </c:strRef>
          </c:tx>
          <c:spPr>
            <a:solidFill>
              <a:srgbClr val="DF7D7D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de-AT" sz="1400" b="1" i="0" u="none" strike="noStrike" kern="1200" baseline="0">
                    <a:solidFill>
                      <a:srgbClr val="FFFFFF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Verpackungen - insbesondere Einwegplastik oder Styropor</c:v>
                </c:pt>
                <c:pt idx="1">
                  <c:v>Tägliche motorisierte Fortbewegungsgewohnheiten - insbesondere Verkehr mit Sprit</c:v>
                </c:pt>
                <c:pt idx="2">
                  <c:v>Herstellung und Nutzung von Einweg- und Wegwerfprodukten</c:v>
                </c:pt>
                <c:pt idx="3">
                  <c:v>Reisegewohnheiten - insbesondere Flugreisen</c:v>
                </c:pt>
                <c:pt idx="4">
                  <c:v>Importierte Lebensmittel</c:v>
                </c:pt>
                <c:pt idx="5">
                  <c:v>Fleisch- und Wurstkonsum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11</c:v>
                </c:pt>
                <c:pt idx="3">
                  <c:v>13</c:v>
                </c:pt>
                <c:pt idx="4">
                  <c:v>11</c:v>
                </c:pt>
                <c:pt idx="5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63-4801-8507-0AE2D52938D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Überhaupt nicht verantwortlich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de-AT" sz="1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Verpackungen - insbesondere Einwegplastik oder Styropor</c:v>
                </c:pt>
                <c:pt idx="1">
                  <c:v>Tägliche motorisierte Fortbewegungsgewohnheiten - insbesondere Verkehr mit Sprit</c:v>
                </c:pt>
                <c:pt idx="2">
                  <c:v>Herstellung und Nutzung von Einweg- und Wegwerfprodukten</c:v>
                </c:pt>
                <c:pt idx="3">
                  <c:v>Reisegewohnheiten - insbesondere Flugreisen</c:v>
                </c:pt>
                <c:pt idx="4">
                  <c:v>Importierte Lebensmittel</c:v>
                </c:pt>
                <c:pt idx="5">
                  <c:v>Fleisch- und Wurstkonsum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6</c:v>
                </c:pt>
                <c:pt idx="1">
                  <c:v>6</c:v>
                </c:pt>
                <c:pt idx="2">
                  <c:v>4</c:v>
                </c:pt>
                <c:pt idx="3">
                  <c:v>5</c:v>
                </c:pt>
                <c:pt idx="4">
                  <c:v>4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63-4801-8507-0AE2D52938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369429120"/>
        <c:axId val="369459584"/>
      </c:barChart>
      <c:catAx>
        <c:axId val="3694291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spPr>
          <a:ln>
            <a:noFill/>
          </a:ln>
        </c:spPr>
        <c:txPr>
          <a:bodyPr rot="0" vert="horz"/>
          <a:lstStyle/>
          <a:p>
            <a:pPr>
              <a:defRPr sz="1200">
                <a:solidFill>
                  <a:srgbClr val="4D4D4D"/>
                </a:solidFill>
              </a:defRPr>
            </a:pPr>
            <a:endParaRPr lang="de-DE"/>
          </a:p>
        </c:txPr>
        <c:crossAx val="369459584"/>
        <c:crosses val="autoZero"/>
        <c:auto val="1"/>
        <c:lblAlgn val="ctr"/>
        <c:lblOffset val="100"/>
        <c:noMultiLvlLbl val="0"/>
      </c:catAx>
      <c:valAx>
        <c:axId val="369459584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369429120"/>
        <c:crosses val="max"/>
        <c:crossBetween val="between"/>
        <c:majorUnit val="0.1"/>
        <c:minorUnit val="5.000000000000001E-2"/>
      </c:valAx>
    </c:plotArea>
    <c:legend>
      <c:legendPos val="r"/>
      <c:layout>
        <c:manualLayout>
          <c:xMode val="edge"/>
          <c:yMode val="edge"/>
          <c:x val="0.30773838295231448"/>
          <c:y val="0"/>
          <c:w val="0.49595580368598147"/>
          <c:h val="0.12954347550053724"/>
        </c:manualLayout>
      </c:layout>
      <c:overlay val="0"/>
      <c:txPr>
        <a:bodyPr/>
        <a:lstStyle/>
        <a:p>
          <a:pPr>
            <a:defRPr sz="11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148832935624115"/>
          <c:y val="0.10173239528209202"/>
          <c:w val="0.37800811937220047"/>
          <c:h val="0.8733476161769900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Sicher						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0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Candara" panose="020E0502030303020204" pitchFamily="34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Verpackungen - insbesondere Einwegplastik oder Styropor</c:v>
                </c:pt>
                <c:pt idx="1">
                  <c:v>Herstellung und Nutzung von Einweg- und Wegwerfprodukten</c:v>
                </c:pt>
                <c:pt idx="2">
                  <c:v>Importierte Lebensmittel</c:v>
                </c:pt>
                <c:pt idx="3">
                  <c:v>Reisegewohnheiten - insbesondere Flugreisen</c:v>
                </c:pt>
                <c:pt idx="4">
                  <c:v>Fleisch- und Wurstkonsum</c:v>
                </c:pt>
                <c:pt idx="5">
                  <c:v>Tägliche motorisierte Fortbewegungsgewohnheiten - insbes. Verkehr mit Sprit, z.B. mit Auto, Motorroller, etc.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48</c:v>
                </c:pt>
                <c:pt idx="1">
                  <c:v>45</c:v>
                </c:pt>
                <c:pt idx="2">
                  <c:v>28</c:v>
                </c:pt>
                <c:pt idx="3">
                  <c:v>28</c:v>
                </c:pt>
                <c:pt idx="4">
                  <c:v>26</c:v>
                </c:pt>
                <c:pt idx="5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63-4801-8507-0AE2D52938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Eventuell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de-AT" sz="1400" b="1" i="0" u="none" strike="noStrike" kern="1200" baseline="0">
                    <a:solidFill>
                      <a:srgbClr val="FFFFFF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Verpackungen - insbesondere Einwegplastik oder Styropor</c:v>
                </c:pt>
                <c:pt idx="1">
                  <c:v>Herstellung und Nutzung von Einweg- und Wegwerfprodukten</c:v>
                </c:pt>
                <c:pt idx="2">
                  <c:v>Importierte Lebensmittel</c:v>
                </c:pt>
                <c:pt idx="3">
                  <c:v>Reisegewohnheiten - insbesondere Flugreisen</c:v>
                </c:pt>
                <c:pt idx="4">
                  <c:v>Fleisch- und Wurstkonsum</c:v>
                </c:pt>
                <c:pt idx="5">
                  <c:v>Tägliche motorisierte Fortbewegungsgewohnheiten - insbes. Verkehr mit Sprit, z.B. mit Auto, Motorroller, etc.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27</c:v>
                </c:pt>
                <c:pt idx="1">
                  <c:v>26</c:v>
                </c:pt>
                <c:pt idx="2">
                  <c:v>39</c:v>
                </c:pt>
                <c:pt idx="3">
                  <c:v>33</c:v>
                </c:pt>
                <c:pt idx="4">
                  <c:v>26</c:v>
                </c:pt>
                <c:pt idx="5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63-4801-8507-0AE2D52938D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Eher nicht</c:v>
                </c:pt>
              </c:strCache>
            </c:strRef>
          </c:tx>
          <c:spPr>
            <a:solidFill>
              <a:srgbClr val="DF7D7D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de-AT" sz="1400" b="1" i="0" u="none" strike="noStrike" kern="1200" baseline="0">
                    <a:solidFill>
                      <a:srgbClr val="FFFFFF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Verpackungen - insbesondere Einwegplastik oder Styropor</c:v>
                </c:pt>
                <c:pt idx="1">
                  <c:v>Herstellung und Nutzung von Einweg- und Wegwerfprodukten</c:v>
                </c:pt>
                <c:pt idx="2">
                  <c:v>Importierte Lebensmittel</c:v>
                </c:pt>
                <c:pt idx="3">
                  <c:v>Reisegewohnheiten - insbesondere Flugreisen</c:v>
                </c:pt>
                <c:pt idx="4">
                  <c:v>Fleisch- und Wurstkonsum</c:v>
                </c:pt>
                <c:pt idx="5">
                  <c:v>Tägliche motorisierte Fortbewegungsgewohnheiten - insbes. Verkehr mit Sprit, z.B. mit Auto, Motorroller, etc.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9</c:v>
                </c:pt>
                <c:pt idx="1">
                  <c:v>14</c:v>
                </c:pt>
                <c:pt idx="2">
                  <c:v>17</c:v>
                </c:pt>
                <c:pt idx="3">
                  <c:v>18</c:v>
                </c:pt>
                <c:pt idx="4">
                  <c:v>22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63-4801-8507-0AE2D52938D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Sicher nicht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de-AT" sz="1400" b="1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Verpackungen - insbesondere Einwegplastik oder Styropor</c:v>
                </c:pt>
                <c:pt idx="1">
                  <c:v>Herstellung und Nutzung von Einweg- und Wegwerfprodukten</c:v>
                </c:pt>
                <c:pt idx="2">
                  <c:v>Importierte Lebensmittel</c:v>
                </c:pt>
                <c:pt idx="3">
                  <c:v>Reisegewohnheiten - insbesondere Flugreisen</c:v>
                </c:pt>
                <c:pt idx="4">
                  <c:v>Fleisch- und Wurstkonsum</c:v>
                </c:pt>
                <c:pt idx="5">
                  <c:v>Tägliche motorisierte Fortbewegungsgewohnheiten - insbes. Verkehr mit Sprit, z.B. mit Auto, Motorroller, etc.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5</c:v>
                </c:pt>
                <c:pt idx="1">
                  <c:v>3</c:v>
                </c:pt>
                <c:pt idx="2">
                  <c:v>7</c:v>
                </c:pt>
                <c:pt idx="3">
                  <c:v>11</c:v>
                </c:pt>
                <c:pt idx="4">
                  <c:v>17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63-4801-8507-0AE2D52938D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Tue das bereits</c:v>
                </c:pt>
              </c:strCache>
            </c:strRef>
          </c:tx>
          <c:spPr>
            <a:solidFill>
              <a:srgbClr val="DCDCDC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latin typeface="Candara" panose="020E0502030303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Verpackungen - insbesondere Einwegplastik oder Styropor</c:v>
                </c:pt>
                <c:pt idx="1">
                  <c:v>Herstellung und Nutzung von Einweg- und Wegwerfprodukten</c:v>
                </c:pt>
                <c:pt idx="2">
                  <c:v>Importierte Lebensmittel</c:v>
                </c:pt>
                <c:pt idx="3">
                  <c:v>Reisegewohnheiten - insbesondere Flugreisen</c:v>
                </c:pt>
                <c:pt idx="4">
                  <c:v>Fleisch- und Wurstkonsum</c:v>
                </c:pt>
                <c:pt idx="5">
                  <c:v>Tägliche motorisierte Fortbewegungsgewohnheiten - insbes. Verkehr mit Sprit, z.B. mit Auto, Motorroller, etc.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9</c:v>
                </c:pt>
                <c:pt idx="1">
                  <c:v>12</c:v>
                </c:pt>
                <c:pt idx="2">
                  <c:v>7</c:v>
                </c:pt>
                <c:pt idx="3">
                  <c:v>9</c:v>
                </c:pt>
                <c:pt idx="4">
                  <c:v>8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A9-43A8-942E-2F3CE1B85F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369429120"/>
        <c:axId val="369459584"/>
      </c:barChart>
      <c:catAx>
        <c:axId val="3694291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spPr>
          <a:ln>
            <a:noFill/>
          </a:ln>
        </c:spPr>
        <c:txPr>
          <a:bodyPr rot="0" vert="horz"/>
          <a:lstStyle/>
          <a:p>
            <a:pPr>
              <a:defRPr sz="1200">
                <a:solidFill>
                  <a:srgbClr val="4D4D4D"/>
                </a:solidFill>
              </a:defRPr>
            </a:pPr>
            <a:endParaRPr lang="de-DE"/>
          </a:p>
        </c:txPr>
        <c:crossAx val="369459584"/>
        <c:crosses val="autoZero"/>
        <c:auto val="1"/>
        <c:lblAlgn val="ctr"/>
        <c:lblOffset val="100"/>
        <c:noMultiLvlLbl val="0"/>
      </c:catAx>
      <c:valAx>
        <c:axId val="369459584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369429120"/>
        <c:crosses val="max"/>
        <c:crossBetween val="between"/>
        <c:majorUnit val="0.1"/>
        <c:minorUnit val="5.000000000000001E-2"/>
      </c:valAx>
    </c:plotArea>
    <c:legend>
      <c:legendPos val="r"/>
      <c:layout>
        <c:manualLayout>
          <c:xMode val="edge"/>
          <c:yMode val="edge"/>
          <c:x val="0.30773838295231448"/>
          <c:y val="0"/>
          <c:w val="0.49595580368598147"/>
          <c:h val="0.12954347550053724"/>
        </c:manualLayout>
      </c:layout>
      <c:overlay val="0"/>
      <c:txPr>
        <a:bodyPr/>
        <a:lstStyle/>
        <a:p>
          <a:pPr>
            <a:defRPr sz="11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6688052882281E-2"/>
          <c:y val="0.15031761420485276"/>
          <c:w val="0.29845217264508606"/>
          <c:h val="0.68092837108672488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14"/>
        <c:holeSize val="55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673343783415962"/>
          <c:y val="0"/>
          <c:w val="0.63795494313210843"/>
          <c:h val="0.11827285961460464"/>
        </c:manualLayout>
      </c:layout>
      <c:overlay val="1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570556774161937"/>
          <c:y val="0.10173239528209202"/>
          <c:w val="0.41753473965239873"/>
          <c:h val="0.8733476161769900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sehr viel 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0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+mj-lt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Aktion planen und umsetzen für Anliegen, das mir pers. wichtig ist</c:v>
                </c:pt>
                <c:pt idx="1">
                  <c:v>Wette mit Freunden eingehen</c:v>
                </c:pt>
                <c:pt idx="2">
                  <c:v>An einem Teamwettbewerb (mit verschiedenen Aufgaben) teilnehmen</c:v>
                </c:pt>
                <c:pt idx="3">
                  <c:v>Etwas gemeinsam (mit anderen jungen Personen) basteln</c:v>
                </c:pt>
                <c:pt idx="4">
                  <c:v>InfluencerIn mit vielen FollowerInnen werden</c:v>
                </c:pt>
                <c:pt idx="5">
                  <c:v>Plakat gestalten</c:v>
                </c:pt>
                <c:pt idx="6">
                  <c:v>Show mit Quizfragen für junge Menschen gestalten</c:v>
                </c:pt>
                <c:pt idx="7">
                  <c:v>Aufruf im Web starten, um für etwas (wovon ich überzeugt bin) einzutreten</c:v>
                </c:pt>
                <c:pt idx="8">
                  <c:v>Gemeinsames Kurzvideo umsetzen und teilen</c:v>
                </c:pt>
                <c:pt idx="9">
                  <c:v>Offenen Brief an eine(n) BürgermeisterIn/MinisterIn richten um ein Anliegen, das mir pers. wichtig ist vorzubringen</c:v>
                </c:pt>
                <c:pt idx="10">
                  <c:v>An Redewettbewerb teilnehmen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32</c:v>
                </c:pt>
                <c:pt idx="1">
                  <c:v>30</c:v>
                </c:pt>
                <c:pt idx="2">
                  <c:v>30</c:v>
                </c:pt>
                <c:pt idx="3">
                  <c:v>27</c:v>
                </c:pt>
                <c:pt idx="4">
                  <c:v>26</c:v>
                </c:pt>
                <c:pt idx="5">
                  <c:v>24</c:v>
                </c:pt>
                <c:pt idx="6">
                  <c:v>23</c:v>
                </c:pt>
                <c:pt idx="7">
                  <c:v>20</c:v>
                </c:pt>
                <c:pt idx="8">
                  <c:v>19</c:v>
                </c:pt>
                <c:pt idx="9">
                  <c:v>17</c:v>
                </c:pt>
                <c:pt idx="1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63-4801-8507-0AE2D52938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ein wenig 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de-AT" sz="1400" b="1" i="0" u="none" strike="noStrike" kern="1200" baseline="0">
                    <a:solidFill>
                      <a:srgbClr val="FFFFFF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Aktion planen und umsetzen für Anliegen, das mir pers. wichtig ist</c:v>
                </c:pt>
                <c:pt idx="1">
                  <c:v>Wette mit Freunden eingehen</c:v>
                </c:pt>
                <c:pt idx="2">
                  <c:v>An einem Teamwettbewerb (mit verschiedenen Aufgaben) teilnehmen</c:v>
                </c:pt>
                <c:pt idx="3">
                  <c:v>Etwas gemeinsam (mit anderen jungen Personen) basteln</c:v>
                </c:pt>
                <c:pt idx="4">
                  <c:v>InfluencerIn mit vielen FollowerInnen werden</c:v>
                </c:pt>
                <c:pt idx="5">
                  <c:v>Plakat gestalten</c:v>
                </c:pt>
                <c:pt idx="6">
                  <c:v>Show mit Quizfragen für junge Menschen gestalten</c:v>
                </c:pt>
                <c:pt idx="7">
                  <c:v>Aufruf im Web starten, um für etwas (wovon ich überzeugt bin) einzutreten</c:v>
                </c:pt>
                <c:pt idx="8">
                  <c:v>Gemeinsames Kurzvideo umsetzen und teilen</c:v>
                </c:pt>
                <c:pt idx="9">
                  <c:v>Offenen Brief an eine(n) BürgermeisterIn/MinisterIn richten um ein Anliegen, das mir pers. wichtig ist vorzubringen</c:v>
                </c:pt>
                <c:pt idx="10">
                  <c:v>An Redewettbewerb teilnehmen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42</c:v>
                </c:pt>
                <c:pt idx="1">
                  <c:v>43</c:v>
                </c:pt>
                <c:pt idx="2">
                  <c:v>35</c:v>
                </c:pt>
                <c:pt idx="3">
                  <c:v>32</c:v>
                </c:pt>
                <c:pt idx="4">
                  <c:v>30</c:v>
                </c:pt>
                <c:pt idx="5">
                  <c:v>33</c:v>
                </c:pt>
                <c:pt idx="6">
                  <c:v>37</c:v>
                </c:pt>
                <c:pt idx="7">
                  <c:v>36</c:v>
                </c:pt>
                <c:pt idx="8">
                  <c:v>35</c:v>
                </c:pt>
                <c:pt idx="9">
                  <c:v>32</c:v>
                </c:pt>
                <c:pt idx="1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63-4801-8507-0AE2D52938D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eher keinen </c:v>
                </c:pt>
              </c:strCache>
            </c:strRef>
          </c:tx>
          <c:spPr>
            <a:solidFill>
              <a:srgbClr val="DF7D7D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de-AT" sz="1400" b="1" i="0" u="none" strike="noStrike" kern="1200" baseline="0">
                    <a:solidFill>
                      <a:srgbClr val="FFFFFF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Aktion planen und umsetzen für Anliegen, das mir pers. wichtig ist</c:v>
                </c:pt>
                <c:pt idx="1">
                  <c:v>Wette mit Freunden eingehen</c:v>
                </c:pt>
                <c:pt idx="2">
                  <c:v>An einem Teamwettbewerb (mit verschiedenen Aufgaben) teilnehmen</c:v>
                </c:pt>
                <c:pt idx="3">
                  <c:v>Etwas gemeinsam (mit anderen jungen Personen) basteln</c:v>
                </c:pt>
                <c:pt idx="4">
                  <c:v>InfluencerIn mit vielen FollowerInnen werden</c:v>
                </c:pt>
                <c:pt idx="5">
                  <c:v>Plakat gestalten</c:v>
                </c:pt>
                <c:pt idx="6">
                  <c:v>Show mit Quizfragen für junge Menschen gestalten</c:v>
                </c:pt>
                <c:pt idx="7">
                  <c:v>Aufruf im Web starten, um für etwas (wovon ich überzeugt bin) einzutreten</c:v>
                </c:pt>
                <c:pt idx="8">
                  <c:v>Gemeinsames Kurzvideo umsetzen und teilen</c:v>
                </c:pt>
                <c:pt idx="9">
                  <c:v>Offenen Brief an eine(n) BürgermeisterIn/MinisterIn richten um ein Anliegen, das mir pers. wichtig ist vorzubringen</c:v>
                </c:pt>
                <c:pt idx="10">
                  <c:v>An Redewettbewerb teilnehmen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18</c:v>
                </c:pt>
                <c:pt idx="1">
                  <c:v>18</c:v>
                </c:pt>
                <c:pt idx="2">
                  <c:v>24</c:v>
                </c:pt>
                <c:pt idx="3">
                  <c:v>27</c:v>
                </c:pt>
                <c:pt idx="4">
                  <c:v>24</c:v>
                </c:pt>
                <c:pt idx="5">
                  <c:v>27</c:v>
                </c:pt>
                <c:pt idx="6">
                  <c:v>26</c:v>
                </c:pt>
                <c:pt idx="7">
                  <c:v>29</c:v>
                </c:pt>
                <c:pt idx="8">
                  <c:v>28</c:v>
                </c:pt>
                <c:pt idx="9">
                  <c:v>27</c:v>
                </c:pt>
                <c:pt idx="1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63-4801-8507-0AE2D52938D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überhaupt keinen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de-AT" sz="1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Aktion planen und umsetzen für Anliegen, das mir pers. wichtig ist</c:v>
                </c:pt>
                <c:pt idx="1">
                  <c:v>Wette mit Freunden eingehen</c:v>
                </c:pt>
                <c:pt idx="2">
                  <c:v>An einem Teamwettbewerb (mit verschiedenen Aufgaben) teilnehmen</c:v>
                </c:pt>
                <c:pt idx="3">
                  <c:v>Etwas gemeinsam (mit anderen jungen Personen) basteln</c:v>
                </c:pt>
                <c:pt idx="4">
                  <c:v>InfluencerIn mit vielen FollowerInnen werden</c:v>
                </c:pt>
                <c:pt idx="5">
                  <c:v>Plakat gestalten</c:v>
                </c:pt>
                <c:pt idx="6">
                  <c:v>Show mit Quizfragen für junge Menschen gestalten</c:v>
                </c:pt>
                <c:pt idx="7">
                  <c:v>Aufruf im Web starten, um für etwas (wovon ich überzeugt bin) einzutreten</c:v>
                </c:pt>
                <c:pt idx="8">
                  <c:v>Gemeinsames Kurzvideo umsetzen und teilen</c:v>
                </c:pt>
                <c:pt idx="9">
                  <c:v>Offenen Brief an eine(n) BürgermeisterIn/MinisterIn richten um ein Anliegen, das mir pers. wichtig ist vorzubringen</c:v>
                </c:pt>
                <c:pt idx="10">
                  <c:v>An Redewettbewerb teilnehmen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9</c:v>
                </c:pt>
                <c:pt idx="1">
                  <c:v>9</c:v>
                </c:pt>
                <c:pt idx="2">
                  <c:v>10</c:v>
                </c:pt>
                <c:pt idx="3">
                  <c:v>14</c:v>
                </c:pt>
                <c:pt idx="4">
                  <c:v>21</c:v>
                </c:pt>
                <c:pt idx="5">
                  <c:v>16</c:v>
                </c:pt>
                <c:pt idx="6">
                  <c:v>15</c:v>
                </c:pt>
                <c:pt idx="7">
                  <c:v>15</c:v>
                </c:pt>
                <c:pt idx="8">
                  <c:v>18</c:v>
                </c:pt>
                <c:pt idx="9">
                  <c:v>25</c:v>
                </c:pt>
                <c:pt idx="10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63-4801-8507-0AE2D52938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369429120"/>
        <c:axId val="369459584"/>
      </c:barChart>
      <c:catAx>
        <c:axId val="3694291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spPr>
          <a:ln>
            <a:noFill/>
          </a:ln>
        </c:spPr>
        <c:txPr>
          <a:bodyPr rot="0" vert="horz"/>
          <a:lstStyle/>
          <a:p>
            <a:pPr>
              <a:defRPr sz="1000">
                <a:solidFill>
                  <a:srgbClr val="4D4D4D"/>
                </a:solidFill>
              </a:defRPr>
            </a:pPr>
            <a:endParaRPr lang="de-DE"/>
          </a:p>
        </c:txPr>
        <c:crossAx val="369459584"/>
        <c:crosses val="autoZero"/>
        <c:auto val="1"/>
        <c:lblAlgn val="ctr"/>
        <c:lblOffset val="100"/>
        <c:noMultiLvlLbl val="0"/>
      </c:catAx>
      <c:valAx>
        <c:axId val="369459584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369429120"/>
        <c:crosses val="max"/>
        <c:crossBetween val="between"/>
        <c:majorUnit val="0.1"/>
        <c:minorUnit val="5.000000000000001E-2"/>
      </c:valAx>
    </c:plotArea>
    <c:legend>
      <c:legendPos val="r"/>
      <c:layout>
        <c:manualLayout>
          <c:xMode val="edge"/>
          <c:yMode val="edge"/>
          <c:x val="0.31989555414373921"/>
          <c:y val="0"/>
          <c:w val="0.48379860358685256"/>
          <c:h val="0.12954347550053724"/>
        </c:manualLayout>
      </c:layout>
      <c:overlay val="0"/>
      <c:txPr>
        <a:bodyPr/>
        <a:lstStyle/>
        <a:p>
          <a:pPr>
            <a:defRPr sz="11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DDFFB-56DF-4D74-9EF9-415AC2D68A19}" type="datetimeFigureOut">
              <a:rPr lang="de-AT" smtClean="0"/>
              <a:t>29.06.2021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89693-16E2-461A-839B-FF87238542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96489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A2D53-6186-486E-AEFE-7F3154B4B35D}" type="datetimeFigureOut">
              <a:rPr lang="de-AT" smtClean="0"/>
              <a:t>29.06.2021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EC030-AF76-4A4E-A3B6-FADB4A6D4E3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3638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EC030-AF76-4A4E-A3B6-FADB4A6D4E3B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084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C030-AF76-4A4E-A3B6-FADB4A6D4E3B}" type="slidenum">
              <a:rPr lang="de-AT" smtClean="0"/>
              <a:t>43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20496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3201516"/>
            <a:ext cx="7776864" cy="1314450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rgbClr val="58585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611560" y="4722623"/>
            <a:ext cx="3600400" cy="215444"/>
          </a:xfrm>
          <a:prstGeom prst="rect">
            <a:avLst/>
          </a:prstGeom>
          <a:noFill/>
        </p:spPr>
        <p:txBody>
          <a:bodyPr wrap="square" lIns="90000" tIns="0" rIns="3600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Gefördert im Rahmen des Programms "Mobilität der Zukunft" </a:t>
            </a:r>
            <a:br>
              <a:rPr kumimoji="0" lang="de-AT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AT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durch das Bundesministerium für Verkehr, Innovation und Technologie.</a:t>
            </a:r>
          </a:p>
        </p:txBody>
      </p:sp>
      <p:sp>
        <p:nvSpPr>
          <p:cNvPr id="17" name="Titel 1"/>
          <p:cNvSpPr txBox="1">
            <a:spLocks/>
          </p:cNvSpPr>
          <p:nvPr userDrawn="1"/>
        </p:nvSpPr>
        <p:spPr>
          <a:xfrm>
            <a:off x="685800" y="555526"/>
            <a:ext cx="3322956" cy="9924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cap="small" baseline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808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0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8222864-09B7-4F77-93DE-C9CCEE264CE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930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8222864-09B7-4F77-93DE-C9CCEE264CE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88814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808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8222864-09B7-4F77-93DE-C9CCEE264CE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7420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33" y="206505"/>
            <a:ext cx="8229134" cy="857051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433" y="1199633"/>
            <a:ext cx="8229134" cy="33947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9512" y="4731990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51BE1-0227-4504-88D3-45A151D1E517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15509928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987575"/>
            <a:ext cx="9144000" cy="360040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22000"/>
            <a:ext cx="8229600" cy="360041"/>
          </a:xfrm>
        </p:spPr>
        <p:txBody>
          <a:bodyPr/>
          <a:lstStyle>
            <a:lvl1pPr>
              <a:defRPr sz="2000">
                <a:solidFill>
                  <a:srgbClr val="585858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607049"/>
          </a:xfrm>
        </p:spPr>
        <p:txBody>
          <a:bodyPr/>
          <a:lstStyle>
            <a:lvl1pPr marL="180975" indent="-180975">
              <a:lnSpc>
                <a:spcPct val="114000"/>
              </a:lnSpc>
              <a:defRPr sz="1800"/>
            </a:lvl1pPr>
            <a:lvl2pPr marL="630238" indent="-173038">
              <a:lnSpc>
                <a:spcPct val="114000"/>
              </a:lnSpc>
              <a:defRPr sz="1800"/>
            </a:lvl2pPr>
            <a:lvl3pPr>
              <a:lnSpc>
                <a:spcPct val="114000"/>
              </a:lnSpc>
              <a:defRPr sz="1800"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58400"/>
            <a:ext cx="6191250" cy="360362"/>
          </a:xfrm>
        </p:spPr>
        <p:txBody>
          <a:bodyPr anchor="ctr">
            <a:noAutofit/>
          </a:bodyPr>
          <a:lstStyle>
            <a:lvl1pPr marL="0" indent="0">
              <a:buNone/>
              <a:defRPr sz="1600" b="0" i="1">
                <a:solidFill>
                  <a:srgbClr val="585858"/>
                </a:solidFill>
              </a:defRPr>
            </a:lvl1pPr>
          </a:lstStyle>
          <a:p>
            <a:pPr lvl="0"/>
            <a:r>
              <a:rPr lang="en-GB" noProof="0" dirty="0" err="1"/>
              <a:t>Kapitelüberschrift</a:t>
            </a:r>
            <a:endParaRPr lang="en-GB" noProof="0" dirty="0"/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179512" y="4731990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22864-09B7-4F77-93DE-C9CCEE264CEB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82584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987575"/>
            <a:ext cx="9144000" cy="360040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rgbClr val="585858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 b="0" i="1">
                <a:solidFill>
                  <a:srgbClr val="58585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80779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987575"/>
            <a:ext cx="9144000" cy="360040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GB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0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8222864-09B7-4F77-93DE-C9CCEE264CEB}" type="slidenum">
              <a:rPr lang="en-GB" noProof="0" smtClean="0"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7618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987575"/>
            <a:ext cx="9144000" cy="360040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Textfeld 2"/>
          <p:cNvSpPr txBox="1"/>
          <p:nvPr userDrawn="1"/>
        </p:nvSpPr>
        <p:spPr>
          <a:xfrm>
            <a:off x="683568" y="4830345"/>
            <a:ext cx="3600400" cy="215444"/>
          </a:xfrm>
          <a:prstGeom prst="rect">
            <a:avLst/>
          </a:prstGeom>
          <a:noFill/>
        </p:spPr>
        <p:txBody>
          <a:bodyPr wrap="square" lIns="90000" tIns="0" rIns="3600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Gefördert im Rahmen des Programms "Mobilität der Zukunft" </a:t>
            </a:r>
            <a:br>
              <a:rPr kumimoji="0" lang="de-AT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AT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durch das Bundesministerium für Verkehr, Innovation und Technologie.</a:t>
            </a:r>
          </a:p>
        </p:txBody>
      </p:sp>
    </p:spTree>
    <p:extLst>
      <p:ext uri="{BB962C8B-B14F-4D97-AF65-F5344CB8AC3E}">
        <p14:creationId xmlns:p14="http://schemas.microsoft.com/office/powerpoint/2010/main" val="1842957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939320"/>
            <a:ext cx="7772400" cy="920462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293179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i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de-AT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683568" y="4830345"/>
            <a:ext cx="3528392" cy="215444"/>
          </a:xfrm>
          <a:prstGeom prst="rect">
            <a:avLst/>
          </a:prstGeom>
          <a:noFill/>
        </p:spPr>
        <p:txBody>
          <a:bodyPr wrap="square" lIns="90000" tIns="0" rIns="3600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Gefördert im Rahmen des Programms "Mobilität der Zukunft" </a:t>
            </a:r>
            <a:br>
              <a:rPr kumimoji="0" lang="de-AT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AT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durch das Bundesministerium für Verkehr, Innovation und Technologie.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95144"/>
            <a:ext cx="1898908" cy="49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4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22000"/>
            <a:ext cx="8229600" cy="36004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607049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14000"/>
              </a:lnSpc>
              <a:defRPr sz="1800"/>
            </a:lvl1pPr>
            <a:lvl2pPr marL="630238" indent="-173038">
              <a:lnSpc>
                <a:spcPct val="114000"/>
              </a:lnSpc>
              <a:defRPr sz="1800"/>
            </a:lvl2pPr>
            <a:lvl3pPr>
              <a:lnSpc>
                <a:spcPct val="114000"/>
              </a:lnSpc>
              <a:defRPr sz="1800"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58400"/>
            <a:ext cx="6191250" cy="36036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AT" dirty="0"/>
              <a:t>Kapitelüberschrift</a:t>
            </a:r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179512" y="4731990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22864-09B7-4F77-93DE-C9CCEE264CEB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7061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626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179512" y="4731990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22864-09B7-4F77-93DE-C9CCEE264CEB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0242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70" y="123478"/>
            <a:ext cx="619210" cy="33764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77909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179512" y="4731990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22864-09B7-4F77-93DE-C9CCEE264CEB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233" y="4659983"/>
            <a:ext cx="4199207" cy="43204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7409FB6-0DAA-40BB-9862-087B09ECD1D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23478"/>
            <a:ext cx="941635" cy="3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9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i="0" kern="1200">
          <a:solidFill>
            <a:srgbClr val="585858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69" y="123478"/>
            <a:ext cx="619210" cy="337641"/>
          </a:xfrm>
          <a:prstGeom prst="rect">
            <a:avLst/>
          </a:prstGeom>
        </p:spPr>
      </p:pic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85110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/>
              <a:t>TITELMASTERFORMAT DURCH KLICKEN BEARBEITEN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5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179512" y="4731990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22864-09B7-4F77-93DE-C9CCEE264CEB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233" y="4659983"/>
            <a:ext cx="4199207" cy="43204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3CD543A-E8B1-4A35-AE36-D534436B2AD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23478"/>
            <a:ext cx="941635" cy="3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3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i="0" kern="1200">
          <a:solidFill>
            <a:srgbClr val="585858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7.png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4"/><Relationship Id="rId7" Type="http://schemas.openxmlformats.org/officeDocument/2006/relationships/image" Target="../media/image4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8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2GWJUBXn52A" TargetMode="External"/><Relationship Id="rId3" Type="http://schemas.openxmlformats.org/officeDocument/2006/relationships/image" Target="../media/image52.jpeg"/><Relationship Id="rId7" Type="http://schemas.openxmlformats.org/officeDocument/2006/relationships/hyperlink" Target="https://www.youtube.com/watch?v=u9cU7Smvmwg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KGJYIgEBGvM" TargetMode="External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15.sv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75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s.wolf-eberl@rdc.co.a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hyperlink" Target="http://www.ultimob.at/" TargetMode="External"/><Relationship Id="rId4" Type="http://schemas.openxmlformats.org/officeDocument/2006/relationships/hyperlink" Target="http://www.youthcodes.at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7.pn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notesSlide" Target="../notesSlides/notesSlide1.xml"/><Relationship Id="rId47" Type="http://schemas.openxmlformats.org/officeDocument/2006/relationships/image" Target="../media/image32.pn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image" Target="../media/image30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chart" Target="../charts/char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chart" Target="../charts/chart1.xml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image" Target="../media/image31.png"/><Relationship Id="rId20" Type="http://schemas.openxmlformats.org/officeDocument/2006/relationships/tags" Target="../tags/tag20.xml"/><Relationship Id="rId4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4"/>
          <p:cNvSpPr txBox="1">
            <a:spLocks/>
          </p:cNvSpPr>
          <p:nvPr/>
        </p:nvSpPr>
        <p:spPr>
          <a:xfrm>
            <a:off x="683568" y="2787774"/>
            <a:ext cx="7776864" cy="1728192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spcBef>
                <a:spcPct val="20000"/>
              </a:spcBef>
              <a:buClr>
                <a:srgbClr val="FFB81B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Juni</a:t>
            </a:r>
            <a:r>
              <a:rPr lang="en-US" sz="1800" i="1">
                <a:latin typeface="Calibri Light" panose="020F0302020204030204" pitchFamily="34" charset="0"/>
                <a:cs typeface="Calibri Light" panose="020F0302020204030204" pitchFamily="34" charset="0"/>
              </a:rPr>
              <a:t> 2021</a:t>
            </a:r>
            <a:endParaRPr lang="en-US" sz="18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b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online</a:t>
            </a:r>
            <a:endParaRPr lang="en-US" sz="1600" b="1" i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685800" y="2083337"/>
            <a:ext cx="7772400" cy="9924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rgbClr val="FFB8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>
                <a:solidFill>
                  <a:srgbClr val="5858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Zwischenergebnisse</a:t>
            </a:r>
            <a:endParaRPr lang="en-GB" dirty="0">
              <a:solidFill>
                <a:srgbClr val="58585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26872"/>
            <a:ext cx="1958617" cy="513292"/>
          </a:xfrm>
          <a:prstGeom prst="rect">
            <a:avLst/>
          </a:prstGeom>
        </p:spPr>
      </p:pic>
      <p:pic>
        <p:nvPicPr>
          <p:cNvPr id="6" name="Grafik 5" descr="Ein Bild, das Uhr, Anzeige enthält.&#10;&#10;Automatisch generierte Beschreibung">
            <a:extLst>
              <a:ext uri="{FF2B5EF4-FFF2-40B4-BE49-F238E27FC236}">
                <a16:creationId xmlns:a16="http://schemas.microsoft.com/office/drawing/2014/main" id="{F1450A64-4C09-4B48-A70F-CBF8CF6F0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38" y="1011048"/>
            <a:ext cx="3918618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69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22000"/>
            <a:ext cx="8229600" cy="36004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AT" sz="1900" dirty="0"/>
              <a:t>Würde ich ändern, um meinen Beitrag zum Klimaschutz zu leisten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68313" y="158400"/>
            <a:ext cx="6191250" cy="360362"/>
          </a:xfrm>
        </p:spPr>
        <p:txBody>
          <a:bodyPr anchor="ctr">
            <a:normAutofit/>
          </a:bodyPr>
          <a:lstStyle/>
          <a:p>
            <a:r>
              <a:rPr lang="de-AT" dirty="0"/>
              <a:t>Bereitschaft, die Gewohnheiten zu ändern – YC Zusatzfragen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79512" y="4731990"/>
            <a:ext cx="21336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8222864-09B7-4F77-93DE-C9CCEE264CEB}" type="slidenum">
              <a:rPr lang="en-GB" noProof="0" smtClean="0"/>
              <a:pPr>
                <a:spcAft>
                  <a:spcPts val="600"/>
                </a:spcAft>
              </a:pPr>
              <a:t>10</a:t>
            </a:fld>
            <a:endParaRPr lang="en-GB" noProof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2C1F6BA0-8D61-4C4D-A3F6-754E419E42E6}"/>
              </a:ext>
            </a:extLst>
          </p:cNvPr>
          <p:cNvSpPr txBox="1">
            <a:spLocks/>
          </p:cNvSpPr>
          <p:nvPr/>
        </p:nvSpPr>
        <p:spPr>
          <a:xfrm>
            <a:off x="84232" y="4377174"/>
            <a:ext cx="9598750" cy="179430"/>
          </a:xfrm>
          <a:prstGeom prst="rect">
            <a:avLst/>
          </a:prstGeom>
        </p:spPr>
        <p:txBody>
          <a:bodyPr lIns="0" tIns="60958" rIns="0" bIns="60958" anchor="ctr"/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006679"/>
              </a:buClr>
            </a:pPr>
            <a:r>
              <a:rPr kumimoji="0" lang="de-AT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Fr. YC4</a:t>
            </a:r>
            <a:r>
              <a:rPr lang="de-AT" sz="800" dirty="0">
                <a:solidFill>
                  <a:srgbClr val="FFFFFF">
                    <a:lumMod val="50000"/>
                  </a:srgbClr>
                </a:solidFill>
              </a:rPr>
              <a:t>:  Sind Sie bereit, die folgenden Gewohnheiten einzuschränken, um einen Beitrag zum Klimaschutz zu leisten? </a:t>
            </a:r>
            <a:endParaRPr kumimoji="0" lang="de-AT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3" name="Textplatzhalter 1">
            <a:extLst>
              <a:ext uri="{FF2B5EF4-FFF2-40B4-BE49-F238E27FC236}">
                <a16:creationId xmlns:a16="http://schemas.microsoft.com/office/drawing/2014/main" id="{972567F1-CA70-4A69-972F-6CCA345B721C}"/>
              </a:ext>
            </a:extLst>
          </p:cNvPr>
          <p:cNvSpPr txBox="1">
            <a:spLocks/>
          </p:cNvSpPr>
          <p:nvPr/>
        </p:nvSpPr>
        <p:spPr>
          <a:xfrm>
            <a:off x="5004048" y="4380309"/>
            <a:ext cx="3891837" cy="188520"/>
          </a:xfrm>
          <a:prstGeom prst="rect">
            <a:avLst/>
          </a:prstGeom>
        </p:spPr>
        <p:txBody>
          <a:bodyPr lIns="0" tIns="60958" rIns="0" bIns="60958" anchor="ctr"/>
          <a:lstStyle>
            <a:lvl1pPr marL="0" indent="0" algn="r" defTabSz="1219170" rtl="0" eaLnBrk="1" latinLnBrk="0" hangingPunct="1"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6679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de-AT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Alle Befragten YC, n=335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5B7DCAA6-DB55-4A02-B00F-7CF3665B10E0}"/>
              </a:ext>
            </a:extLst>
          </p:cNvPr>
          <p:cNvGraphicFramePr>
            <a:graphicFrameLocks/>
          </p:cNvGraphicFramePr>
          <p:nvPr/>
        </p:nvGraphicFramePr>
        <p:xfrm>
          <a:off x="84232" y="1017546"/>
          <a:ext cx="9384312" cy="3225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platzhalter 1">
            <a:extLst>
              <a:ext uri="{FF2B5EF4-FFF2-40B4-BE49-F238E27FC236}">
                <a16:creationId xmlns:a16="http://schemas.microsoft.com/office/drawing/2014/main" id="{FE4B5640-86A7-4560-A322-18399B636757}"/>
              </a:ext>
            </a:extLst>
          </p:cNvPr>
          <p:cNvSpPr txBox="1">
            <a:spLocks/>
          </p:cNvSpPr>
          <p:nvPr/>
        </p:nvSpPr>
        <p:spPr>
          <a:xfrm>
            <a:off x="3848515" y="4083918"/>
            <a:ext cx="4178167" cy="188508"/>
          </a:xfrm>
          <a:prstGeom prst="rect">
            <a:avLst/>
          </a:prstGeom>
        </p:spPr>
        <p:txBody>
          <a:bodyPr lIns="0" tIns="60958" rIns="0" bIns="60958" anchor="ctr"/>
          <a:lstStyle>
            <a:lvl1pPr marL="0" indent="0" algn="r" defTabSz="1219170" rtl="0" eaLnBrk="1" latinLnBrk="0" hangingPunct="1"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6679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de-AT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Fehlende Werte auf 100%: K.A.	Reihung nach „Sicher“</a:t>
            </a:r>
          </a:p>
        </p:txBody>
      </p:sp>
      <p:sp>
        <p:nvSpPr>
          <p:cNvPr id="9" name="Textplatzhalter 1">
            <a:extLst>
              <a:ext uri="{FF2B5EF4-FFF2-40B4-BE49-F238E27FC236}">
                <a16:creationId xmlns:a16="http://schemas.microsoft.com/office/drawing/2014/main" id="{73365F37-4CBB-481F-85F3-362B0CC7B1A4}"/>
              </a:ext>
            </a:extLst>
          </p:cNvPr>
          <p:cNvSpPr txBox="1">
            <a:spLocks/>
          </p:cNvSpPr>
          <p:nvPr/>
        </p:nvSpPr>
        <p:spPr>
          <a:xfrm>
            <a:off x="7518434" y="1087086"/>
            <a:ext cx="1307933" cy="260528"/>
          </a:xfrm>
          <a:prstGeom prst="rect">
            <a:avLst/>
          </a:prstGeom>
        </p:spPr>
        <p:txBody>
          <a:bodyPr lIns="0" tIns="60958" rIns="0" bIns="60958" anchor="ctr"/>
          <a:lstStyle>
            <a:lvl1pPr marL="0" indent="0" algn="r" defTabSz="1219170" rtl="0" eaLnBrk="1" latinLnBrk="0" hangingPunct="1"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6679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de-AT" sz="11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Top 2</a:t>
            </a:r>
          </a:p>
        </p:txBody>
      </p:sp>
      <p:sp>
        <p:nvSpPr>
          <p:cNvPr id="10" name="Textplatzhalter 1">
            <a:extLst>
              <a:ext uri="{FF2B5EF4-FFF2-40B4-BE49-F238E27FC236}">
                <a16:creationId xmlns:a16="http://schemas.microsoft.com/office/drawing/2014/main" id="{1975D9F0-F630-496C-AD00-711E59E19383}"/>
              </a:ext>
            </a:extLst>
          </p:cNvPr>
          <p:cNvSpPr txBox="1">
            <a:spLocks/>
          </p:cNvSpPr>
          <p:nvPr/>
        </p:nvSpPr>
        <p:spPr>
          <a:xfrm>
            <a:off x="7874282" y="1491630"/>
            <a:ext cx="596237" cy="188520"/>
          </a:xfrm>
          <a:prstGeom prst="rect">
            <a:avLst/>
          </a:prstGeom>
        </p:spPr>
        <p:txBody>
          <a:bodyPr lIns="0" tIns="60958" rIns="0" bIns="60958" anchor="ctr"/>
          <a:lstStyle>
            <a:lvl1pPr marL="0" indent="0" algn="r" defTabSz="1219170" rtl="0" eaLnBrk="1" latinLnBrk="0" hangingPunct="1"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6679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ndara" panose="020E0502030303020204" pitchFamily="34" charset="0"/>
              </a:rPr>
              <a:t>75</a:t>
            </a:r>
          </a:p>
        </p:txBody>
      </p:sp>
      <p:sp>
        <p:nvSpPr>
          <p:cNvPr id="12" name="Textplatzhalter 1">
            <a:extLst>
              <a:ext uri="{FF2B5EF4-FFF2-40B4-BE49-F238E27FC236}">
                <a16:creationId xmlns:a16="http://schemas.microsoft.com/office/drawing/2014/main" id="{A50359D5-E80B-4B67-88BF-533E6B6811AB}"/>
              </a:ext>
            </a:extLst>
          </p:cNvPr>
          <p:cNvSpPr txBox="1">
            <a:spLocks/>
          </p:cNvSpPr>
          <p:nvPr/>
        </p:nvSpPr>
        <p:spPr>
          <a:xfrm>
            <a:off x="7874282" y="2429808"/>
            <a:ext cx="596237" cy="188520"/>
          </a:xfrm>
          <a:prstGeom prst="rect">
            <a:avLst/>
          </a:prstGeom>
        </p:spPr>
        <p:txBody>
          <a:bodyPr lIns="0" tIns="60958" rIns="0" bIns="60958" anchor="ctr"/>
          <a:lstStyle>
            <a:lvl1pPr marL="0" indent="0" algn="r" defTabSz="1219170" rtl="0" eaLnBrk="1" latinLnBrk="0" hangingPunct="1"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6679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ndara" panose="020E0502030303020204" pitchFamily="34" charset="0"/>
              </a:rPr>
              <a:t>67</a:t>
            </a:r>
          </a:p>
        </p:txBody>
      </p:sp>
      <p:sp>
        <p:nvSpPr>
          <p:cNvPr id="14" name="Textplatzhalter 1">
            <a:extLst>
              <a:ext uri="{FF2B5EF4-FFF2-40B4-BE49-F238E27FC236}">
                <a16:creationId xmlns:a16="http://schemas.microsoft.com/office/drawing/2014/main" id="{539A0A3C-B4F2-46FB-B013-A28496F67A73}"/>
              </a:ext>
            </a:extLst>
          </p:cNvPr>
          <p:cNvSpPr txBox="1">
            <a:spLocks/>
          </p:cNvSpPr>
          <p:nvPr/>
        </p:nvSpPr>
        <p:spPr>
          <a:xfrm>
            <a:off x="7874282" y="2898897"/>
            <a:ext cx="596237" cy="188520"/>
          </a:xfrm>
          <a:prstGeom prst="rect">
            <a:avLst/>
          </a:prstGeom>
        </p:spPr>
        <p:txBody>
          <a:bodyPr lIns="0" tIns="60958" rIns="0" bIns="60958" anchor="ctr"/>
          <a:lstStyle>
            <a:lvl1pPr marL="0" indent="0" algn="r" defTabSz="1219170" rtl="0" eaLnBrk="1" latinLnBrk="0" hangingPunct="1"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6679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ndara" panose="020E0502030303020204" pitchFamily="34" charset="0"/>
              </a:rPr>
              <a:t>61</a:t>
            </a:r>
          </a:p>
        </p:txBody>
      </p:sp>
      <p:sp>
        <p:nvSpPr>
          <p:cNvPr id="16" name="Textplatzhalter 1">
            <a:extLst>
              <a:ext uri="{FF2B5EF4-FFF2-40B4-BE49-F238E27FC236}">
                <a16:creationId xmlns:a16="http://schemas.microsoft.com/office/drawing/2014/main" id="{17E7052B-F3F9-42AC-A564-AEB83CC14477}"/>
              </a:ext>
            </a:extLst>
          </p:cNvPr>
          <p:cNvSpPr txBox="1">
            <a:spLocks/>
          </p:cNvSpPr>
          <p:nvPr/>
        </p:nvSpPr>
        <p:spPr>
          <a:xfrm>
            <a:off x="7874282" y="3367986"/>
            <a:ext cx="596237" cy="188520"/>
          </a:xfrm>
          <a:prstGeom prst="rect">
            <a:avLst/>
          </a:prstGeom>
        </p:spPr>
        <p:txBody>
          <a:bodyPr lIns="0" tIns="60958" rIns="0" bIns="60958" anchor="ctr"/>
          <a:lstStyle>
            <a:lvl1pPr marL="0" indent="0" algn="r" defTabSz="1219170" rtl="0" eaLnBrk="1" latinLnBrk="0" hangingPunct="1"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6679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ndara" panose="020E0502030303020204" pitchFamily="34" charset="0"/>
              </a:rPr>
              <a:t>52</a:t>
            </a:r>
          </a:p>
        </p:txBody>
      </p:sp>
      <p:sp>
        <p:nvSpPr>
          <p:cNvPr id="18" name="Textplatzhalter 1">
            <a:extLst>
              <a:ext uri="{FF2B5EF4-FFF2-40B4-BE49-F238E27FC236}">
                <a16:creationId xmlns:a16="http://schemas.microsoft.com/office/drawing/2014/main" id="{E1934B3B-2965-48A8-8748-97E76E429177}"/>
              </a:ext>
            </a:extLst>
          </p:cNvPr>
          <p:cNvSpPr txBox="1">
            <a:spLocks/>
          </p:cNvSpPr>
          <p:nvPr/>
        </p:nvSpPr>
        <p:spPr>
          <a:xfrm>
            <a:off x="7874282" y="3837076"/>
            <a:ext cx="596237" cy="188520"/>
          </a:xfrm>
          <a:prstGeom prst="rect">
            <a:avLst/>
          </a:prstGeom>
        </p:spPr>
        <p:txBody>
          <a:bodyPr lIns="0" tIns="60958" rIns="0" bIns="60958" anchor="ctr"/>
          <a:lstStyle>
            <a:lvl1pPr marL="0" indent="0" algn="r" defTabSz="1219170" rtl="0" eaLnBrk="1" latinLnBrk="0" hangingPunct="1"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6679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ndara" panose="020E0502030303020204" pitchFamily="34" charset="0"/>
              </a:rPr>
              <a:t>58</a:t>
            </a:r>
          </a:p>
        </p:txBody>
      </p:sp>
      <p:sp>
        <p:nvSpPr>
          <p:cNvPr id="66" name="Line 6">
            <a:extLst>
              <a:ext uri="{FF2B5EF4-FFF2-40B4-BE49-F238E27FC236}">
                <a16:creationId xmlns:a16="http://schemas.microsoft.com/office/drawing/2014/main" id="{311A090A-6D3A-42E0-AC72-E8EC0DBA814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504" y="1812614"/>
            <a:ext cx="8568000" cy="0"/>
          </a:xfrm>
          <a:prstGeom prst="line">
            <a:avLst/>
          </a:prstGeom>
          <a:noFill/>
          <a:ln w="12700">
            <a:solidFill>
              <a:srgbClr val="C9C9C9"/>
            </a:solidFill>
            <a:prstDash val="solid"/>
            <a:miter lim="800000"/>
            <a:headEnd/>
            <a:tailEnd/>
          </a:ln>
        </p:spPr>
        <p:txBody>
          <a:bodyPr lIns="91466" tIns="45733" rIns="91466" bIns="45733"/>
          <a:lstStyle/>
          <a:p>
            <a:endParaRPr lang="de-AT" dirty="0"/>
          </a:p>
        </p:txBody>
      </p:sp>
      <p:sp>
        <p:nvSpPr>
          <p:cNvPr id="70" name="Line 6">
            <a:extLst>
              <a:ext uri="{FF2B5EF4-FFF2-40B4-BE49-F238E27FC236}">
                <a16:creationId xmlns:a16="http://schemas.microsoft.com/office/drawing/2014/main" id="{7969C1E6-642C-4F49-81C3-EDBB2BA0D1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504" y="2288370"/>
            <a:ext cx="8568000" cy="0"/>
          </a:xfrm>
          <a:prstGeom prst="line">
            <a:avLst/>
          </a:prstGeom>
          <a:noFill/>
          <a:ln w="12700">
            <a:solidFill>
              <a:srgbClr val="C9C9C9"/>
            </a:solidFill>
            <a:prstDash val="solid"/>
            <a:miter lim="800000"/>
            <a:headEnd/>
            <a:tailEnd/>
          </a:ln>
        </p:spPr>
        <p:txBody>
          <a:bodyPr lIns="91466" tIns="45733" rIns="91466" bIns="45733"/>
          <a:lstStyle/>
          <a:p>
            <a:endParaRPr lang="de-AT" dirty="0"/>
          </a:p>
        </p:txBody>
      </p:sp>
      <p:sp>
        <p:nvSpPr>
          <p:cNvPr id="74" name="Line 6">
            <a:extLst>
              <a:ext uri="{FF2B5EF4-FFF2-40B4-BE49-F238E27FC236}">
                <a16:creationId xmlns:a16="http://schemas.microsoft.com/office/drawing/2014/main" id="{885C036B-0E91-411E-BD97-D6426F3450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504" y="2764126"/>
            <a:ext cx="8568000" cy="0"/>
          </a:xfrm>
          <a:prstGeom prst="line">
            <a:avLst/>
          </a:prstGeom>
          <a:noFill/>
          <a:ln w="12700">
            <a:solidFill>
              <a:srgbClr val="C9C9C9"/>
            </a:solidFill>
            <a:prstDash val="solid"/>
            <a:miter lim="800000"/>
            <a:headEnd/>
            <a:tailEnd/>
          </a:ln>
        </p:spPr>
        <p:txBody>
          <a:bodyPr lIns="91466" tIns="45733" rIns="91466" bIns="45733"/>
          <a:lstStyle/>
          <a:p>
            <a:endParaRPr lang="de-AT" dirty="0"/>
          </a:p>
        </p:txBody>
      </p:sp>
      <p:sp>
        <p:nvSpPr>
          <p:cNvPr id="76" name="Line 6">
            <a:extLst>
              <a:ext uri="{FF2B5EF4-FFF2-40B4-BE49-F238E27FC236}">
                <a16:creationId xmlns:a16="http://schemas.microsoft.com/office/drawing/2014/main" id="{C3C95476-0722-43D4-AEE9-38194E39AA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504" y="3239882"/>
            <a:ext cx="8568000" cy="0"/>
          </a:xfrm>
          <a:prstGeom prst="line">
            <a:avLst/>
          </a:prstGeom>
          <a:noFill/>
          <a:ln w="12700">
            <a:solidFill>
              <a:srgbClr val="C9C9C9"/>
            </a:solidFill>
            <a:prstDash val="solid"/>
            <a:miter lim="800000"/>
            <a:headEnd/>
            <a:tailEnd/>
          </a:ln>
        </p:spPr>
        <p:txBody>
          <a:bodyPr lIns="91466" tIns="45733" rIns="91466" bIns="45733"/>
          <a:lstStyle/>
          <a:p>
            <a:endParaRPr lang="de-AT" dirty="0"/>
          </a:p>
        </p:txBody>
      </p:sp>
      <p:sp>
        <p:nvSpPr>
          <p:cNvPr id="3" name="Textplatzhalter 1">
            <a:extLst>
              <a:ext uri="{FF2B5EF4-FFF2-40B4-BE49-F238E27FC236}">
                <a16:creationId xmlns:a16="http://schemas.microsoft.com/office/drawing/2014/main" id="{24E23774-673B-4705-BE69-E3FB2F07CD68}"/>
              </a:ext>
            </a:extLst>
          </p:cNvPr>
          <p:cNvSpPr txBox="1">
            <a:spLocks/>
          </p:cNvSpPr>
          <p:nvPr/>
        </p:nvSpPr>
        <p:spPr>
          <a:xfrm>
            <a:off x="7874282" y="1960719"/>
            <a:ext cx="596237" cy="188520"/>
          </a:xfrm>
          <a:prstGeom prst="rect">
            <a:avLst/>
          </a:prstGeom>
        </p:spPr>
        <p:txBody>
          <a:bodyPr lIns="0" tIns="60958" rIns="0" bIns="60958" anchor="ctr"/>
          <a:lstStyle>
            <a:lvl1pPr marL="0" indent="0" algn="r" defTabSz="1219170" rtl="0" eaLnBrk="1" latinLnBrk="0" hangingPunct="1"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6679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ndara" panose="020E0502030303020204" pitchFamily="34" charset="0"/>
              </a:rPr>
              <a:t>71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2D8D47B9-89A4-40EC-8122-E31E8712B1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504" y="3715640"/>
            <a:ext cx="8568000" cy="0"/>
          </a:xfrm>
          <a:prstGeom prst="line">
            <a:avLst/>
          </a:prstGeom>
          <a:noFill/>
          <a:ln w="12700">
            <a:solidFill>
              <a:srgbClr val="C9C9C9"/>
            </a:solidFill>
            <a:prstDash val="solid"/>
            <a:miter lim="800000"/>
            <a:headEnd/>
            <a:tailEnd/>
          </a:ln>
        </p:spPr>
        <p:txBody>
          <a:bodyPr lIns="91466" tIns="45733" rIns="91466" bIns="45733"/>
          <a:lstStyle/>
          <a:p>
            <a:endParaRPr lang="de-AT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1D1D402-9DC9-4EE4-BAB8-C991F65B641E}"/>
              </a:ext>
            </a:extLst>
          </p:cNvPr>
          <p:cNvSpPr txBox="1"/>
          <p:nvPr/>
        </p:nvSpPr>
        <p:spPr bwMode="auto">
          <a:xfrm rot="16200000">
            <a:off x="6721181" y="1705962"/>
            <a:ext cx="4392488" cy="40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201600" tIns="46080" rIns="92160" bIns="46080" rtlCol="0" anchor="b">
            <a:spAutoFit/>
          </a:bodyPr>
          <a:lstStyle/>
          <a:p>
            <a:pPr marL="0" indent="0" defTabSz="447675">
              <a:lnSpc>
                <a:spcPct val="85000"/>
              </a:lnSpc>
            </a:pP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Quelle: </a:t>
            </a:r>
            <a:r>
              <a:rPr lang="de-AT" sz="800" dirty="0" err="1">
                <a:solidFill>
                  <a:schemeClr val="bg1">
                    <a:lumMod val="50000"/>
                  </a:schemeClr>
                </a:solidFill>
              </a:rPr>
              <a:t>youth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sz="800" dirty="0" err="1">
                <a:solidFill>
                  <a:schemeClr val="bg1">
                    <a:lumMod val="50000"/>
                  </a:schemeClr>
                </a:solidFill>
              </a:rPr>
              <a:t>codes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</a:rPr>
              <a:t> im Rahmen des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Austrian Internet Monitor AIM™, </a:t>
            </a:r>
            <a:b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YC 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</a:rPr>
              <a:t>Zusatzfragen , H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ybrid Interviews </a:t>
            </a:r>
            <a:r>
              <a:rPr lang="de-AT" sz="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rep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Österr.</a:t>
            </a:r>
            <a:r>
              <a:rPr kumimoji="0" lang="de-AT" sz="800" b="0" i="0" u="none" strike="noStrike" kern="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cs typeface="Arial" charset="0"/>
              </a:rPr>
              <a:t> </a:t>
            </a:r>
            <a:br>
              <a:rPr kumimoji="0" lang="de-AT" sz="800" b="0" i="0" u="none" strike="noStrike" kern="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cs typeface="Arial" charset="0"/>
              </a:rPr>
            </a:br>
            <a:r>
              <a:rPr lang="de-AT" sz="800" dirty="0">
                <a:solidFill>
                  <a:schemeClr val="bg1">
                    <a:lumMod val="50000"/>
                  </a:schemeClr>
                </a:solidFill>
              </a:rPr>
              <a:t>15 bis 24 Jahre, Dez. 2019 – Sept. 2020</a:t>
            </a:r>
          </a:p>
        </p:txBody>
      </p:sp>
      <p:pic>
        <p:nvPicPr>
          <p:cNvPr id="23" name="Grafik 22" descr="Ein Bild, das Uhr, Anzeige enthält.&#10;&#10;Automatisch generierte Beschreibung">
            <a:extLst>
              <a:ext uri="{FF2B5EF4-FFF2-40B4-BE49-F238E27FC236}">
                <a16:creationId xmlns:a16="http://schemas.microsoft.com/office/drawing/2014/main" id="{320F811F-6DF0-4572-91BB-B079CE3139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05" y="-2736"/>
            <a:ext cx="1347170" cy="5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09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D16C67-ED5D-445C-A0E0-13FED95D0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wird 2025 Alltag sein?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C1A526-E6BE-4BF6-B772-F854DFC08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Wird sicher/ eher sicher eintreffen (Top2) einer 4-stufigen Skala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88C4666-4746-4ABD-B405-4EB8FEE3D6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Youth </a:t>
            </a:r>
            <a:r>
              <a:rPr lang="de-DE" dirty="0" err="1"/>
              <a:t>codes</a:t>
            </a:r>
            <a:r>
              <a:rPr lang="de-DE" dirty="0"/>
              <a:t> </a:t>
            </a:r>
            <a:r>
              <a:rPr lang="de-DE" dirty="0" err="1"/>
              <a:t>Presurvey</a:t>
            </a:r>
            <a:r>
              <a:rPr lang="de-DE" dirty="0"/>
              <a:t> – Zukunftsszenarien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9B5DE7B-150C-4E7D-92D2-35CE5D10A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22864-09B7-4F77-93DE-C9CCEE264CEB}" type="slidenum">
              <a:rPr lang="en-GB" noProof="0" smtClean="0"/>
              <a:pPr/>
              <a:t>11</a:t>
            </a:fld>
            <a:endParaRPr lang="en-GB" noProof="0" dirty="0"/>
          </a:p>
        </p:txBody>
      </p:sp>
      <p:sp>
        <p:nvSpPr>
          <p:cNvPr id="6" name="Rechteck: diagonal liegende Ecken abgeschnitten 5">
            <a:extLst>
              <a:ext uri="{FF2B5EF4-FFF2-40B4-BE49-F238E27FC236}">
                <a16:creationId xmlns:a16="http://schemas.microsoft.com/office/drawing/2014/main" id="{A11BCC04-E8B6-4943-B1F0-50FDA1EE2CDD}"/>
              </a:ext>
            </a:extLst>
          </p:cNvPr>
          <p:cNvSpPr/>
          <p:nvPr/>
        </p:nvSpPr>
        <p:spPr>
          <a:xfrm>
            <a:off x="592111" y="1315698"/>
            <a:ext cx="7959777" cy="3128886"/>
          </a:xfrm>
          <a:prstGeom prst="snip2DiagRect">
            <a:avLst/>
          </a:prstGeom>
          <a:gradFill>
            <a:gsLst>
              <a:gs pos="37000">
                <a:srgbClr val="009900"/>
              </a:gs>
              <a:gs pos="68000">
                <a:srgbClr val="00B050"/>
              </a:gs>
              <a:gs pos="83000">
                <a:srgbClr val="92D050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2025 werden…</a:t>
            </a:r>
          </a:p>
          <a:p>
            <a:r>
              <a:rPr lang="de-DE" sz="1600" dirty="0"/>
              <a:t>1. … die Fuß- und Radwege überall ausgebaut sein (75%)</a:t>
            </a:r>
          </a:p>
          <a:p>
            <a:r>
              <a:rPr lang="de-DE" sz="1600" dirty="0"/>
              <a:t>2. … viele Menschen zumindest 1-2 Tage von zu Hause arbeiten (73%)</a:t>
            </a:r>
          </a:p>
          <a:p>
            <a:r>
              <a:rPr lang="de-DE" sz="1600" dirty="0"/>
              <a:t>3. … junge Menschen vorwiegend Jobs mit Wohnmöglichkeiten in Nähe vom Arbeitsort suchen, sodass die tägl. Pendelzeiten gering sind (73%)</a:t>
            </a:r>
          </a:p>
          <a:p>
            <a:r>
              <a:rPr lang="de-DE" sz="1600" dirty="0"/>
              <a:t>4. Unterricht von zu Hause problemlos möglich sein (68%)</a:t>
            </a:r>
          </a:p>
          <a:p>
            <a:r>
              <a:rPr lang="de-DE" sz="1600" dirty="0"/>
              <a:t>5. … deutlich mehr RadfahrerInnen und Fußgängerinnen unterwegs sein (66%)</a:t>
            </a:r>
          </a:p>
          <a:p>
            <a:r>
              <a:rPr lang="de-DE" sz="1600" dirty="0"/>
              <a:t>6. 2025 wird es überall günstige Sharing-Autos und Sharing-Bikes geben (63%)</a:t>
            </a:r>
          </a:p>
          <a:p>
            <a:r>
              <a:rPr lang="de-DE" sz="1600" dirty="0"/>
              <a:t>7. Im Jahr 2025 werden die Arbeitgeber Jobtickets oder Bonus zahlen (58%)</a:t>
            </a:r>
          </a:p>
          <a:p>
            <a:r>
              <a:rPr lang="de-DE" sz="1600" dirty="0"/>
              <a:t>8. … sich viele Fahrgemeinschaften junger Menschen gebildet haben (56%)</a:t>
            </a:r>
          </a:p>
          <a:p>
            <a:r>
              <a:rPr lang="de-DE" sz="1600" dirty="0"/>
              <a:t>9. Wege vom Wohn- zu Ausbildungs-/Arbeitsort mit Muskelkraft zurückgelegt (43%)</a:t>
            </a:r>
            <a:endParaRPr lang="de-DE" dirty="0"/>
          </a:p>
          <a:p>
            <a:pPr marL="342900" indent="-342900" algn="ctr">
              <a:buAutoNum type="arabicPeriod"/>
            </a:pP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43AB950-5A93-4006-98FB-01B515E714CF}"/>
              </a:ext>
            </a:extLst>
          </p:cNvPr>
          <p:cNvSpPr txBox="1"/>
          <p:nvPr/>
        </p:nvSpPr>
        <p:spPr bwMode="auto">
          <a:xfrm rot="16200000">
            <a:off x="7474964" y="2670444"/>
            <a:ext cx="2938201" cy="30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201600" tIns="46080" rIns="92160" bIns="46080" rtlCol="0" anchor="b">
            <a:spAutoFit/>
          </a:bodyPr>
          <a:lstStyle/>
          <a:p>
            <a:pPr marL="0" indent="0" defTabSz="447675">
              <a:lnSpc>
                <a:spcPct val="85000"/>
              </a:lnSpc>
            </a:pP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Quelle: </a:t>
            </a:r>
            <a:r>
              <a:rPr lang="de-AT" sz="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youth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de-AT" sz="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codes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Onlinebefragung im Rahmen des AP3,</a:t>
            </a:r>
            <a:b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de-AT" sz="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rep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Österr.</a:t>
            </a:r>
            <a:r>
              <a:rPr kumimoji="0" lang="de-AT" sz="800" b="0" i="0" u="none" strike="noStrike" kern="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cs typeface="Arial" charset="0"/>
              </a:rPr>
              <a:t> 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</a:rPr>
              <a:t>15 bis 24 Jahre, Juni 2020, n=521</a:t>
            </a:r>
          </a:p>
        </p:txBody>
      </p:sp>
      <p:pic>
        <p:nvPicPr>
          <p:cNvPr id="10" name="Grafik 9" descr="Ein Bild, das Uhr, Anzeige enthält.&#10;&#10;Automatisch generierte Beschreibung">
            <a:extLst>
              <a:ext uri="{FF2B5EF4-FFF2-40B4-BE49-F238E27FC236}">
                <a16:creationId xmlns:a16="http://schemas.microsoft.com/office/drawing/2014/main" id="{C04D0839-38B7-4F9C-9902-18E644A5CE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05" y="-2736"/>
            <a:ext cx="1347170" cy="5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96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0E93C6-DA10-4DF1-A646-AE312DB4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wird 2025 Alltag sein?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89F0F2-C6CD-4051-8ABF-DF6833860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22864-09B7-4F77-93DE-C9CCEE264CEB}" type="slidenum">
              <a:rPr lang="en-GB" noProof="0" smtClean="0"/>
              <a:pPr/>
              <a:t>12</a:t>
            </a:fld>
            <a:endParaRPr lang="en-GB" noProof="0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10EB6EAF-85CC-406A-A076-570521B85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 Betrachtung nach Milieus</a:t>
            </a:r>
          </a:p>
        </p:txBody>
      </p:sp>
      <p:sp>
        <p:nvSpPr>
          <p:cNvPr id="10" name="Rechteck: diagonal liegende Ecken abgeschnitten 9">
            <a:extLst>
              <a:ext uri="{FF2B5EF4-FFF2-40B4-BE49-F238E27FC236}">
                <a16:creationId xmlns:a16="http://schemas.microsoft.com/office/drawing/2014/main" id="{181A6F19-B3A2-468A-851C-0FD1E1D6204D}"/>
              </a:ext>
            </a:extLst>
          </p:cNvPr>
          <p:cNvSpPr/>
          <p:nvPr/>
        </p:nvSpPr>
        <p:spPr>
          <a:xfrm>
            <a:off x="592111" y="1315698"/>
            <a:ext cx="7959777" cy="3128886"/>
          </a:xfrm>
          <a:prstGeom prst="snip2DiagRect">
            <a:avLst/>
          </a:prstGeom>
          <a:gradFill>
            <a:gsLst>
              <a:gs pos="37000">
                <a:srgbClr val="009900"/>
              </a:gs>
              <a:gs pos="68000">
                <a:srgbClr val="00B050"/>
              </a:gs>
              <a:gs pos="83000">
                <a:srgbClr val="92D050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Milieuspezifisch werden …</a:t>
            </a:r>
          </a:p>
          <a:p>
            <a:pPr algn="ctr"/>
            <a:endParaRPr lang="de-DE" sz="2000" dirty="0"/>
          </a:p>
          <a:p>
            <a:pPr algn="ctr"/>
            <a:r>
              <a:rPr lang="de-DE" sz="2000" dirty="0"/>
              <a:t>von den abgefragten (nahen) Zukunftsbildern</a:t>
            </a:r>
          </a:p>
          <a:p>
            <a:pPr algn="ctr"/>
            <a:endParaRPr lang="de-DE" sz="2000" dirty="0"/>
          </a:p>
          <a:p>
            <a:pPr algn="ctr"/>
            <a:r>
              <a:rPr lang="de-DE" sz="2000" dirty="0"/>
              <a:t>Konservativ-Bürgerliche</a:t>
            </a:r>
          </a:p>
          <a:p>
            <a:pPr algn="ctr"/>
            <a:r>
              <a:rPr lang="de-DE" sz="2000" dirty="0"/>
              <a:t>Performer</a:t>
            </a:r>
          </a:p>
          <a:p>
            <a:pPr algn="ctr"/>
            <a:r>
              <a:rPr lang="de-DE" sz="2000" dirty="0"/>
              <a:t>Hedonisten</a:t>
            </a:r>
          </a:p>
          <a:p>
            <a:pPr algn="ctr"/>
            <a:endParaRPr lang="de-DE" sz="2000" dirty="0"/>
          </a:p>
          <a:p>
            <a:r>
              <a:rPr lang="de-DE" sz="2000" dirty="0"/>
              <a:t>		überproportional angesprochen</a:t>
            </a:r>
          </a:p>
          <a:p>
            <a:endParaRPr lang="de-DE" sz="2000" dirty="0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FC4A9EAA-E464-40EE-B300-42A33BB69FBC}"/>
              </a:ext>
            </a:extLst>
          </p:cNvPr>
          <p:cNvSpPr txBox="1">
            <a:spLocks/>
          </p:cNvSpPr>
          <p:nvPr/>
        </p:nvSpPr>
        <p:spPr>
          <a:xfrm>
            <a:off x="468313" y="158400"/>
            <a:ext cx="6191250" cy="360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None/>
              <a:defRPr sz="1600" b="0" i="1" kern="12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Zukunftsszenarien nach INTEGRAL Sinus Jugendmilieus</a:t>
            </a:r>
          </a:p>
        </p:txBody>
      </p:sp>
      <p:pic>
        <p:nvPicPr>
          <p:cNvPr id="13" name="Grafik 12" descr="Ein Bild, das Uhr, Anzeige enthält.&#10;&#10;Automatisch generierte Beschreibung">
            <a:extLst>
              <a:ext uri="{FF2B5EF4-FFF2-40B4-BE49-F238E27FC236}">
                <a16:creationId xmlns:a16="http://schemas.microsoft.com/office/drawing/2014/main" id="{C7B65E47-CD1E-4BF0-A114-AC268CCBB5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05" y="-2736"/>
            <a:ext cx="1347170" cy="593789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37BABA9D-3B17-4F74-96E6-FF57E0308B94}"/>
              </a:ext>
            </a:extLst>
          </p:cNvPr>
          <p:cNvSpPr txBox="1"/>
          <p:nvPr/>
        </p:nvSpPr>
        <p:spPr bwMode="auto">
          <a:xfrm rot="16200000">
            <a:off x="7474964" y="2670444"/>
            <a:ext cx="2938201" cy="30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201600" tIns="46080" rIns="92160" bIns="46080" rtlCol="0" anchor="b">
            <a:spAutoFit/>
          </a:bodyPr>
          <a:lstStyle/>
          <a:p>
            <a:pPr marL="0" indent="0" defTabSz="447675">
              <a:lnSpc>
                <a:spcPct val="85000"/>
              </a:lnSpc>
            </a:pP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Quelle: </a:t>
            </a:r>
            <a:r>
              <a:rPr lang="de-AT" sz="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youth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de-AT" sz="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codes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Onlinebefragung im Rahmen des AP3,</a:t>
            </a:r>
            <a:b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de-AT" sz="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rep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Österr.</a:t>
            </a:r>
            <a:r>
              <a:rPr kumimoji="0" lang="de-AT" sz="800" b="0" i="0" u="none" strike="noStrike" kern="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cs typeface="Arial" charset="0"/>
              </a:rPr>
              <a:t> 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</a:rPr>
              <a:t>15 bis 24 Jahre, Juni 2020, n=521</a:t>
            </a:r>
          </a:p>
        </p:txBody>
      </p:sp>
    </p:spTree>
    <p:extLst>
      <p:ext uri="{BB962C8B-B14F-4D97-AF65-F5344CB8AC3E}">
        <p14:creationId xmlns:p14="http://schemas.microsoft.com/office/powerpoint/2010/main" val="1351476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C2994C-95D1-4892-879B-465B32C1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Kurzporträts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FDBF39-1C29-4FD3-AD08-3A6E20420A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Mobilitätsaspekte nach INTEGRAL Sinus Jugendmilieus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96911D0-E28A-4D86-8D4F-36A263604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22864-09B7-4F77-93DE-C9CCEE264CEB}" type="slidenum">
              <a:rPr lang="en-GB" noProof="0" smtClean="0"/>
              <a:pPr/>
              <a:t>13</a:t>
            </a:fld>
            <a:endParaRPr lang="en-GB" noProof="0" dirty="0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AC0C55A7-7F8C-4E19-89AB-D9606E821E0C}"/>
              </a:ext>
            </a:extLst>
          </p:cNvPr>
          <p:cNvSpPr/>
          <p:nvPr/>
        </p:nvSpPr>
        <p:spPr>
          <a:xfrm>
            <a:off x="498295" y="973621"/>
            <a:ext cx="395740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Postmaterielle</a:t>
            </a:r>
          </a:p>
          <a:p>
            <a:pPr algn="ctr"/>
            <a:r>
              <a:rPr lang="de-DE" sz="1400" dirty="0"/>
              <a:t>Vielseitig interessierte kritische Intelligenz auf der Suche nach verantwortungsbewusster Selbstverwirklichung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2C30051A-2494-439E-B2D6-F19E37BB59C9}"/>
              </a:ext>
            </a:extLst>
          </p:cNvPr>
          <p:cNvSpPr/>
          <p:nvPr/>
        </p:nvSpPr>
        <p:spPr>
          <a:xfrm>
            <a:off x="4748268" y="973621"/>
            <a:ext cx="393853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  <a:p>
            <a:pPr algn="ctr"/>
            <a:r>
              <a:rPr lang="de-DE" dirty="0"/>
              <a:t>Performer </a:t>
            </a:r>
          </a:p>
          <a:p>
            <a:pPr algn="ctr"/>
            <a:r>
              <a:rPr lang="de-DE" dirty="0"/>
              <a:t> </a:t>
            </a:r>
            <a:r>
              <a:rPr lang="de-DE" sz="1400" dirty="0"/>
              <a:t>die optimistisch, globalisierungsbejahenden Macher auf dem Weg zu beruflichem Erfolg</a:t>
            </a:r>
          </a:p>
          <a:p>
            <a:pPr algn="ctr"/>
            <a:endParaRPr lang="de-DE" dirty="0"/>
          </a:p>
        </p:txBody>
      </p:sp>
      <p:sp>
        <p:nvSpPr>
          <p:cNvPr id="9" name="Rechteck: diagonal liegende Ecken abgeschnitten 8">
            <a:extLst>
              <a:ext uri="{FF2B5EF4-FFF2-40B4-BE49-F238E27FC236}">
                <a16:creationId xmlns:a16="http://schemas.microsoft.com/office/drawing/2014/main" id="{1599D0BD-8AEE-4603-A24E-378CA2F89F2B}"/>
              </a:ext>
            </a:extLst>
          </p:cNvPr>
          <p:cNvSpPr/>
          <p:nvPr/>
        </p:nvSpPr>
        <p:spPr>
          <a:xfrm>
            <a:off x="498294" y="1954302"/>
            <a:ext cx="3957402" cy="811004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In Alltagsmobilität wichtig ist:</a:t>
            </a:r>
          </a:p>
          <a:p>
            <a:r>
              <a:rPr lang="de-DE" sz="1200" dirty="0"/>
              <a:t>Umweltfreundlich unterwegs sein</a:t>
            </a:r>
          </a:p>
          <a:p>
            <a:r>
              <a:rPr lang="de-DE" sz="1200" dirty="0"/>
              <a:t>Sicher unterwegs sein</a:t>
            </a:r>
          </a:p>
          <a:p>
            <a:r>
              <a:rPr lang="de-DE" sz="1200" dirty="0"/>
              <a:t>Kostengünstig 		Durchschnitt</a:t>
            </a:r>
          </a:p>
        </p:txBody>
      </p:sp>
      <p:sp>
        <p:nvSpPr>
          <p:cNvPr id="10" name="Rechteck: diagonal liegende Ecken abgeschnitten 9">
            <a:extLst>
              <a:ext uri="{FF2B5EF4-FFF2-40B4-BE49-F238E27FC236}">
                <a16:creationId xmlns:a16="http://schemas.microsoft.com/office/drawing/2014/main" id="{7D7F801D-1B4E-4E9D-AB25-B9DC249BA4E4}"/>
              </a:ext>
            </a:extLst>
          </p:cNvPr>
          <p:cNvSpPr/>
          <p:nvPr/>
        </p:nvSpPr>
        <p:spPr>
          <a:xfrm>
            <a:off x="4752015" y="1942005"/>
            <a:ext cx="3957403" cy="811004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In Alltagsmobilität wichtig ist:</a:t>
            </a:r>
          </a:p>
          <a:p>
            <a:r>
              <a:rPr lang="de-DE" sz="1200" dirty="0"/>
              <a:t>Umweltfreundlich unterwegs sein </a:t>
            </a:r>
          </a:p>
          <a:p>
            <a:r>
              <a:rPr lang="de-DE" sz="1200" dirty="0"/>
              <a:t>Fit sein/bleiben</a:t>
            </a:r>
          </a:p>
          <a:p>
            <a:r>
              <a:rPr lang="de-DE" sz="1200" dirty="0"/>
              <a:t>Kostengünstig		Durchschnitt</a:t>
            </a:r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376BCE22-170D-4533-AF57-45B64DDF9E7A}"/>
              </a:ext>
            </a:extLst>
          </p:cNvPr>
          <p:cNvSpPr/>
          <p:nvPr/>
        </p:nvSpPr>
        <p:spPr>
          <a:xfrm rot="16200000">
            <a:off x="7347649" y="2164798"/>
            <a:ext cx="158470" cy="236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EF02C60E-9D3B-434F-9CF3-A58CC62C6710}"/>
              </a:ext>
            </a:extLst>
          </p:cNvPr>
          <p:cNvSpPr/>
          <p:nvPr/>
        </p:nvSpPr>
        <p:spPr>
          <a:xfrm rot="16200000">
            <a:off x="7347649" y="2354417"/>
            <a:ext cx="158470" cy="236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8DAB16E1-C78A-4BDB-A65B-F9D6D7716274}"/>
              </a:ext>
            </a:extLst>
          </p:cNvPr>
          <p:cNvSpPr/>
          <p:nvPr/>
        </p:nvSpPr>
        <p:spPr>
          <a:xfrm rot="16200000">
            <a:off x="3156392" y="2193698"/>
            <a:ext cx="158470" cy="236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99B33343-8195-4127-8D17-087393130102}"/>
              </a:ext>
            </a:extLst>
          </p:cNvPr>
          <p:cNvSpPr/>
          <p:nvPr/>
        </p:nvSpPr>
        <p:spPr>
          <a:xfrm rot="16200000">
            <a:off x="3156392" y="2371415"/>
            <a:ext cx="158470" cy="236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: diagonal liegende Ecken abgeschnitten 14">
            <a:extLst>
              <a:ext uri="{FF2B5EF4-FFF2-40B4-BE49-F238E27FC236}">
                <a16:creationId xmlns:a16="http://schemas.microsoft.com/office/drawing/2014/main" id="{7958E204-6E6A-4431-A1DD-5B2BC8FCAD1D}"/>
              </a:ext>
            </a:extLst>
          </p:cNvPr>
          <p:cNvSpPr/>
          <p:nvPr/>
        </p:nvSpPr>
        <p:spPr>
          <a:xfrm>
            <a:off x="502041" y="2829506"/>
            <a:ext cx="3957402" cy="811004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Intensive Nutzung im Alltag:</a:t>
            </a:r>
          </a:p>
          <a:p>
            <a:r>
              <a:rPr lang="de-DE" sz="1200" dirty="0"/>
              <a:t>Muskelkraft</a:t>
            </a:r>
          </a:p>
          <a:p>
            <a:r>
              <a:rPr lang="de-DE" sz="1200" dirty="0"/>
              <a:t>ÖFFI</a:t>
            </a:r>
          </a:p>
          <a:p>
            <a:r>
              <a:rPr lang="de-DE" sz="1200" dirty="0"/>
              <a:t>Klare Distanz zum Auto</a:t>
            </a:r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2071BC20-AE5E-4A9F-AB01-FD9F0C5D9836}"/>
              </a:ext>
            </a:extLst>
          </p:cNvPr>
          <p:cNvSpPr/>
          <p:nvPr/>
        </p:nvSpPr>
        <p:spPr>
          <a:xfrm rot="16200000">
            <a:off x="3160898" y="3042917"/>
            <a:ext cx="158470" cy="236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: diagonal liegende Ecken abgeschnitten 17">
            <a:extLst>
              <a:ext uri="{FF2B5EF4-FFF2-40B4-BE49-F238E27FC236}">
                <a16:creationId xmlns:a16="http://schemas.microsoft.com/office/drawing/2014/main" id="{9F3529BA-4501-4B8F-AD8E-EBDACCFF6E6E}"/>
              </a:ext>
            </a:extLst>
          </p:cNvPr>
          <p:cNvSpPr/>
          <p:nvPr/>
        </p:nvSpPr>
        <p:spPr>
          <a:xfrm>
            <a:off x="4748267" y="2824606"/>
            <a:ext cx="3957402" cy="811004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Intensive Nutzung im Alltag:</a:t>
            </a:r>
          </a:p>
          <a:p>
            <a:r>
              <a:rPr lang="de-DE" sz="1200" dirty="0"/>
              <a:t>Mitfahren/Fahrgemeinschaft</a:t>
            </a:r>
          </a:p>
          <a:p>
            <a:r>
              <a:rPr lang="de-DE" sz="1200" dirty="0"/>
              <a:t>Muskelkraft</a:t>
            </a:r>
          </a:p>
          <a:p>
            <a:r>
              <a:rPr lang="de-DE" sz="1200" dirty="0"/>
              <a:t>Klare Distanz zum Auto – ÖFFI Durchschnitt</a:t>
            </a:r>
          </a:p>
        </p:txBody>
      </p:sp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257BED14-D333-4C44-91EC-4A8A015B57BB}"/>
              </a:ext>
            </a:extLst>
          </p:cNvPr>
          <p:cNvSpPr/>
          <p:nvPr/>
        </p:nvSpPr>
        <p:spPr>
          <a:xfrm rot="16200000">
            <a:off x="7354402" y="3069765"/>
            <a:ext cx="158470" cy="236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: nach rechts 19">
            <a:extLst>
              <a:ext uri="{FF2B5EF4-FFF2-40B4-BE49-F238E27FC236}">
                <a16:creationId xmlns:a16="http://schemas.microsoft.com/office/drawing/2014/main" id="{B9B58314-FB90-4B82-9422-B0C2B3251597}"/>
              </a:ext>
            </a:extLst>
          </p:cNvPr>
          <p:cNvSpPr/>
          <p:nvPr/>
        </p:nvSpPr>
        <p:spPr>
          <a:xfrm rot="16200000">
            <a:off x="7354402" y="3263254"/>
            <a:ext cx="158470" cy="236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: diagonal liegende Ecken abgeschnitten 21">
            <a:extLst>
              <a:ext uri="{FF2B5EF4-FFF2-40B4-BE49-F238E27FC236}">
                <a16:creationId xmlns:a16="http://schemas.microsoft.com/office/drawing/2014/main" id="{C73213AC-3C31-492C-A918-A19B368E9E02}"/>
              </a:ext>
            </a:extLst>
          </p:cNvPr>
          <p:cNvSpPr/>
          <p:nvPr/>
        </p:nvSpPr>
        <p:spPr>
          <a:xfrm>
            <a:off x="502041" y="3706956"/>
            <a:ext cx="3957402" cy="969975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Wichtige Aspekte:</a:t>
            </a:r>
          </a:p>
          <a:p>
            <a:r>
              <a:rPr lang="de-DE" sz="1200" dirty="0"/>
              <a:t>… Politik soll Maßnahmen setzen</a:t>
            </a:r>
          </a:p>
          <a:p>
            <a:r>
              <a:rPr lang="de-DE" sz="1200" dirty="0"/>
              <a:t>… Lebensgewohnheiten ändern</a:t>
            </a:r>
          </a:p>
          <a:p>
            <a:r>
              <a:rPr lang="de-DE" sz="1200" dirty="0"/>
              <a:t>… Diskussionen rund um Klimawandel</a:t>
            </a:r>
          </a:p>
          <a:p>
            <a:r>
              <a:rPr lang="de-DE" sz="1200" dirty="0"/>
              <a:t>… Belohnung/Anreize für klimaschonendes Verhalten</a:t>
            </a:r>
          </a:p>
        </p:txBody>
      </p:sp>
      <p:sp>
        <p:nvSpPr>
          <p:cNvPr id="23" name="Rechteck: diagonal liegende Ecken abgeschnitten 22">
            <a:extLst>
              <a:ext uri="{FF2B5EF4-FFF2-40B4-BE49-F238E27FC236}">
                <a16:creationId xmlns:a16="http://schemas.microsoft.com/office/drawing/2014/main" id="{A30D550E-1F42-477E-AB3C-52372475A505}"/>
              </a:ext>
            </a:extLst>
          </p:cNvPr>
          <p:cNvSpPr/>
          <p:nvPr/>
        </p:nvSpPr>
        <p:spPr>
          <a:xfrm>
            <a:off x="4748267" y="3706956"/>
            <a:ext cx="3957402" cy="969975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Wichtige Aspekte:</a:t>
            </a:r>
          </a:p>
          <a:p>
            <a:r>
              <a:rPr lang="de-DE" sz="1200" dirty="0"/>
              <a:t>… Belohnung/Anreize für klimaschonendes Verhalten</a:t>
            </a:r>
          </a:p>
          <a:p>
            <a:r>
              <a:rPr lang="de-DE" sz="1200" dirty="0"/>
              <a:t>… Politik soll Maßnahmen setzen</a:t>
            </a:r>
          </a:p>
          <a:p>
            <a:r>
              <a:rPr lang="de-DE" sz="1200" dirty="0"/>
              <a:t>… Lebensgewohnheiten ändern</a:t>
            </a:r>
          </a:p>
          <a:p>
            <a:r>
              <a:rPr lang="de-DE" sz="1200" dirty="0"/>
              <a:t>… Diskussionen rund um Klimawandel</a:t>
            </a:r>
          </a:p>
        </p:txBody>
      </p:sp>
      <p:sp>
        <p:nvSpPr>
          <p:cNvPr id="27" name="Pfeil: nach rechts 26">
            <a:extLst>
              <a:ext uri="{FF2B5EF4-FFF2-40B4-BE49-F238E27FC236}">
                <a16:creationId xmlns:a16="http://schemas.microsoft.com/office/drawing/2014/main" id="{223FD032-8575-4885-BCF7-3F67B9AF0F27}"/>
              </a:ext>
            </a:extLst>
          </p:cNvPr>
          <p:cNvSpPr/>
          <p:nvPr/>
        </p:nvSpPr>
        <p:spPr>
          <a:xfrm rot="16200000">
            <a:off x="4129615" y="3915733"/>
            <a:ext cx="158470" cy="236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Pfeil: nach rechts 30">
            <a:extLst>
              <a:ext uri="{FF2B5EF4-FFF2-40B4-BE49-F238E27FC236}">
                <a16:creationId xmlns:a16="http://schemas.microsoft.com/office/drawing/2014/main" id="{62FE231E-97C3-478E-ABEB-DF98E8DFB54E}"/>
              </a:ext>
            </a:extLst>
          </p:cNvPr>
          <p:cNvSpPr/>
          <p:nvPr/>
        </p:nvSpPr>
        <p:spPr>
          <a:xfrm rot="16200000">
            <a:off x="4129615" y="4089618"/>
            <a:ext cx="158470" cy="236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: nach rechts 31">
            <a:extLst>
              <a:ext uri="{FF2B5EF4-FFF2-40B4-BE49-F238E27FC236}">
                <a16:creationId xmlns:a16="http://schemas.microsoft.com/office/drawing/2014/main" id="{3718659A-913D-4B18-A89F-AD568A952288}"/>
              </a:ext>
            </a:extLst>
          </p:cNvPr>
          <p:cNvSpPr/>
          <p:nvPr/>
        </p:nvSpPr>
        <p:spPr>
          <a:xfrm rot="16200000">
            <a:off x="4129615" y="4437388"/>
            <a:ext cx="158470" cy="236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Pfeil: nach rechts 32">
            <a:extLst>
              <a:ext uri="{FF2B5EF4-FFF2-40B4-BE49-F238E27FC236}">
                <a16:creationId xmlns:a16="http://schemas.microsoft.com/office/drawing/2014/main" id="{5DADC753-65C2-40EC-A724-21C23B073E55}"/>
              </a:ext>
            </a:extLst>
          </p:cNvPr>
          <p:cNvSpPr/>
          <p:nvPr/>
        </p:nvSpPr>
        <p:spPr>
          <a:xfrm rot="16200000">
            <a:off x="4129615" y="4263503"/>
            <a:ext cx="158470" cy="236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Pfeil: nach rechts 33">
            <a:extLst>
              <a:ext uri="{FF2B5EF4-FFF2-40B4-BE49-F238E27FC236}">
                <a16:creationId xmlns:a16="http://schemas.microsoft.com/office/drawing/2014/main" id="{039A7C8F-2B20-41FB-8EFC-353814535DCD}"/>
              </a:ext>
            </a:extLst>
          </p:cNvPr>
          <p:cNvSpPr/>
          <p:nvPr/>
        </p:nvSpPr>
        <p:spPr>
          <a:xfrm rot="16200000">
            <a:off x="8373109" y="3917710"/>
            <a:ext cx="158470" cy="236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Pfeil: nach rechts 34">
            <a:extLst>
              <a:ext uri="{FF2B5EF4-FFF2-40B4-BE49-F238E27FC236}">
                <a16:creationId xmlns:a16="http://schemas.microsoft.com/office/drawing/2014/main" id="{B3C8127C-809E-4437-9902-60B650445473}"/>
              </a:ext>
            </a:extLst>
          </p:cNvPr>
          <p:cNvSpPr/>
          <p:nvPr/>
        </p:nvSpPr>
        <p:spPr>
          <a:xfrm rot="16200000">
            <a:off x="8373109" y="4091595"/>
            <a:ext cx="158470" cy="236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Pfeil: nach rechts 35">
            <a:extLst>
              <a:ext uri="{FF2B5EF4-FFF2-40B4-BE49-F238E27FC236}">
                <a16:creationId xmlns:a16="http://schemas.microsoft.com/office/drawing/2014/main" id="{83137F47-E1C1-4EE1-B75D-10DED8825C6D}"/>
              </a:ext>
            </a:extLst>
          </p:cNvPr>
          <p:cNvSpPr/>
          <p:nvPr/>
        </p:nvSpPr>
        <p:spPr>
          <a:xfrm rot="16200000">
            <a:off x="8373109" y="4439365"/>
            <a:ext cx="158470" cy="236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Pfeil: nach rechts 36">
            <a:extLst>
              <a:ext uri="{FF2B5EF4-FFF2-40B4-BE49-F238E27FC236}">
                <a16:creationId xmlns:a16="http://schemas.microsoft.com/office/drawing/2014/main" id="{B7E931F0-87FF-45C3-B3C5-D733E9CFEA58}"/>
              </a:ext>
            </a:extLst>
          </p:cNvPr>
          <p:cNvSpPr/>
          <p:nvPr/>
        </p:nvSpPr>
        <p:spPr>
          <a:xfrm rot="16200000">
            <a:off x="8373109" y="4265480"/>
            <a:ext cx="158470" cy="236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" name="Grafik 29" descr="Ein Bild, das Uhr, Anzeige enthält.&#10;&#10;Automatisch generierte Beschreibung">
            <a:extLst>
              <a:ext uri="{FF2B5EF4-FFF2-40B4-BE49-F238E27FC236}">
                <a16:creationId xmlns:a16="http://schemas.microsoft.com/office/drawing/2014/main" id="{C5F2F045-FA04-42B9-BCB5-4CE83BB4A3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05" y="-2736"/>
            <a:ext cx="1347170" cy="593789"/>
          </a:xfrm>
          <a:prstGeom prst="rect">
            <a:avLst/>
          </a:prstGeom>
        </p:spPr>
      </p:pic>
      <p:sp>
        <p:nvSpPr>
          <p:cNvPr id="40" name="Textfeld 39">
            <a:extLst>
              <a:ext uri="{FF2B5EF4-FFF2-40B4-BE49-F238E27FC236}">
                <a16:creationId xmlns:a16="http://schemas.microsoft.com/office/drawing/2014/main" id="{2D06B40A-B969-4136-84B6-3C7846F40B1D}"/>
              </a:ext>
            </a:extLst>
          </p:cNvPr>
          <p:cNvSpPr txBox="1"/>
          <p:nvPr/>
        </p:nvSpPr>
        <p:spPr bwMode="auto">
          <a:xfrm rot="16200000">
            <a:off x="7474964" y="2670444"/>
            <a:ext cx="2938201" cy="30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201600" tIns="46080" rIns="92160" bIns="46080" rtlCol="0" anchor="b">
            <a:spAutoFit/>
          </a:bodyPr>
          <a:lstStyle/>
          <a:p>
            <a:pPr marL="0" indent="0" defTabSz="447675">
              <a:lnSpc>
                <a:spcPct val="85000"/>
              </a:lnSpc>
            </a:pP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Quelle: </a:t>
            </a:r>
            <a:r>
              <a:rPr lang="de-AT" sz="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youth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de-AT" sz="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codes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Onlinebefragung im Rahmen des AP3,</a:t>
            </a:r>
            <a:b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de-AT" sz="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rep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Österr.</a:t>
            </a:r>
            <a:r>
              <a:rPr kumimoji="0" lang="de-AT" sz="800" b="0" i="0" u="none" strike="noStrike" kern="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cs typeface="Arial" charset="0"/>
              </a:rPr>
              <a:t> 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</a:rPr>
              <a:t>15 bis 24 Jahre, Juni 2020, n=521</a:t>
            </a:r>
          </a:p>
        </p:txBody>
      </p:sp>
    </p:spTree>
    <p:extLst>
      <p:ext uri="{BB962C8B-B14F-4D97-AF65-F5344CB8AC3E}">
        <p14:creationId xmlns:p14="http://schemas.microsoft.com/office/powerpoint/2010/main" val="3549671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C2994C-95D1-4892-879B-465B32C1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Kurzporträts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FDBF39-1C29-4FD3-AD08-3A6E20420A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Youth </a:t>
            </a:r>
            <a:r>
              <a:rPr lang="de-DE" dirty="0" err="1"/>
              <a:t>codes</a:t>
            </a:r>
            <a:r>
              <a:rPr lang="de-DE" dirty="0"/>
              <a:t> </a:t>
            </a:r>
            <a:r>
              <a:rPr lang="de-DE" dirty="0" err="1"/>
              <a:t>Presurvey</a:t>
            </a:r>
            <a:r>
              <a:rPr lang="de-DE" dirty="0"/>
              <a:t> - </a:t>
            </a:r>
            <a:r>
              <a:rPr lang="de-DE" sz="1400" dirty="0"/>
              <a:t>Mobilitätsaspekte nach INTEGRAL Sinus Jugendmilieus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96911D0-E28A-4D86-8D4F-36A263604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22864-09B7-4F77-93DE-C9CCEE264CEB}" type="slidenum">
              <a:rPr lang="en-GB" noProof="0" smtClean="0"/>
              <a:pPr/>
              <a:t>14</a:t>
            </a:fld>
            <a:endParaRPr lang="en-GB" noProof="0" dirty="0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AC0C55A7-7F8C-4E19-89AB-D9606E821E0C}"/>
              </a:ext>
            </a:extLst>
          </p:cNvPr>
          <p:cNvSpPr/>
          <p:nvPr/>
        </p:nvSpPr>
        <p:spPr>
          <a:xfrm>
            <a:off x="498295" y="973621"/>
            <a:ext cx="395740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Individuelle </a:t>
            </a:r>
            <a:r>
              <a:rPr lang="de-DE" dirty="0"/>
              <a:t>Digitalisten</a:t>
            </a:r>
          </a:p>
          <a:p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/>
              </a:rPr>
              <a:t>Die erfolgsorientierte Lifestyle-Elite auf der Suche nach unkonventionellen Erfahrungen</a:t>
            </a:r>
            <a:endParaRPr lang="de-DE" sz="1400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2C30051A-2494-439E-B2D6-F19E37BB59C9}"/>
              </a:ext>
            </a:extLst>
          </p:cNvPr>
          <p:cNvSpPr/>
          <p:nvPr/>
        </p:nvSpPr>
        <p:spPr>
          <a:xfrm>
            <a:off x="4748268" y="973621"/>
            <a:ext cx="402847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  <a:p>
            <a:pPr algn="ctr"/>
            <a:r>
              <a:rPr lang="de-DE" dirty="0"/>
              <a:t>Hedonisten</a:t>
            </a:r>
          </a:p>
          <a:p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/>
              </a:rPr>
              <a:t>Die spaß- &amp; konsumorientierten Mainstream-verweigerer auf der Suche nach einer Lebensnische</a:t>
            </a:r>
            <a:endParaRPr lang="de-DE" sz="1400" dirty="0"/>
          </a:p>
          <a:p>
            <a:pPr algn="ctr"/>
            <a:endParaRPr lang="de-DE" dirty="0"/>
          </a:p>
        </p:txBody>
      </p:sp>
      <p:sp>
        <p:nvSpPr>
          <p:cNvPr id="9" name="Rechteck: diagonal liegende Ecken abgeschnitten 8">
            <a:extLst>
              <a:ext uri="{FF2B5EF4-FFF2-40B4-BE49-F238E27FC236}">
                <a16:creationId xmlns:a16="http://schemas.microsoft.com/office/drawing/2014/main" id="{1599D0BD-8AEE-4603-A24E-378CA2F89F2B}"/>
              </a:ext>
            </a:extLst>
          </p:cNvPr>
          <p:cNvSpPr/>
          <p:nvPr/>
        </p:nvSpPr>
        <p:spPr>
          <a:xfrm>
            <a:off x="498294" y="1953261"/>
            <a:ext cx="3957402" cy="811004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In Alltagsmobilität wichtig ist:</a:t>
            </a:r>
          </a:p>
          <a:p>
            <a:r>
              <a:rPr lang="de-DE" sz="1200" dirty="0"/>
              <a:t>Schnell</a:t>
            </a:r>
          </a:p>
          <a:p>
            <a:r>
              <a:rPr lang="de-DE" sz="1200" dirty="0"/>
              <a:t>Kostengünstig </a:t>
            </a:r>
          </a:p>
          <a:p>
            <a:r>
              <a:rPr lang="de-DE" sz="1200" dirty="0"/>
              <a:t>Bequem haben		</a:t>
            </a:r>
          </a:p>
        </p:txBody>
      </p:sp>
      <p:sp>
        <p:nvSpPr>
          <p:cNvPr id="10" name="Rechteck: diagonal liegende Ecken abgeschnitten 9">
            <a:extLst>
              <a:ext uri="{FF2B5EF4-FFF2-40B4-BE49-F238E27FC236}">
                <a16:creationId xmlns:a16="http://schemas.microsoft.com/office/drawing/2014/main" id="{7D7F801D-1B4E-4E9D-AB25-B9DC249BA4E4}"/>
              </a:ext>
            </a:extLst>
          </p:cNvPr>
          <p:cNvSpPr/>
          <p:nvPr/>
        </p:nvSpPr>
        <p:spPr>
          <a:xfrm>
            <a:off x="4752015" y="1942005"/>
            <a:ext cx="3957403" cy="811004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600" dirty="0"/>
              <a:t>In Alltagsmobilität wichtig ist:</a:t>
            </a:r>
          </a:p>
          <a:p>
            <a:r>
              <a:rPr lang="de-DE" sz="1200" dirty="0"/>
              <a:t>Umweltfreundlich unterwegs sein </a:t>
            </a:r>
          </a:p>
          <a:p>
            <a:r>
              <a:rPr lang="de-DE" sz="1200" dirty="0"/>
              <a:t>Schnell, fit, Kostengünstig, bequem    Durchschnitt</a:t>
            </a:r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376BCE22-170D-4533-AF57-45B64DDF9E7A}"/>
              </a:ext>
            </a:extLst>
          </p:cNvPr>
          <p:cNvSpPr/>
          <p:nvPr/>
        </p:nvSpPr>
        <p:spPr>
          <a:xfrm rot="16200000">
            <a:off x="7354403" y="2246572"/>
            <a:ext cx="158470" cy="236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8DAB16E1-C78A-4BDB-A65B-F9D6D7716274}"/>
              </a:ext>
            </a:extLst>
          </p:cNvPr>
          <p:cNvSpPr/>
          <p:nvPr/>
        </p:nvSpPr>
        <p:spPr>
          <a:xfrm rot="16200000">
            <a:off x="3156393" y="2163718"/>
            <a:ext cx="158470" cy="236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99B33343-8195-4127-8D17-087393130102}"/>
              </a:ext>
            </a:extLst>
          </p:cNvPr>
          <p:cNvSpPr/>
          <p:nvPr/>
        </p:nvSpPr>
        <p:spPr>
          <a:xfrm rot="16200000">
            <a:off x="3156393" y="2358645"/>
            <a:ext cx="158470" cy="236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: diagonal liegende Ecken abgeschnitten 14">
            <a:extLst>
              <a:ext uri="{FF2B5EF4-FFF2-40B4-BE49-F238E27FC236}">
                <a16:creationId xmlns:a16="http://schemas.microsoft.com/office/drawing/2014/main" id="{7958E204-6E6A-4431-A1DD-5B2BC8FCAD1D}"/>
              </a:ext>
            </a:extLst>
          </p:cNvPr>
          <p:cNvSpPr/>
          <p:nvPr/>
        </p:nvSpPr>
        <p:spPr>
          <a:xfrm>
            <a:off x="502041" y="2829506"/>
            <a:ext cx="3957402" cy="811004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Intensive Nutzung im Alltag:</a:t>
            </a:r>
          </a:p>
          <a:p>
            <a:r>
              <a:rPr lang="de-DE" sz="1200" dirty="0"/>
              <a:t>ÖFFI</a:t>
            </a:r>
          </a:p>
          <a:p>
            <a:r>
              <a:rPr lang="de-DE" sz="1200" dirty="0"/>
              <a:t>Eigenes Fahrzeug, Muskelkraft – Durchschnitt</a:t>
            </a:r>
          </a:p>
          <a:p>
            <a:r>
              <a:rPr lang="de-DE" sz="1200" dirty="0"/>
              <a:t>Nichtnutzer*innen von Sharing, Mitfahren/</a:t>
            </a:r>
            <a:r>
              <a:rPr lang="de-DE" sz="1200" dirty="0" err="1"/>
              <a:t>Fahrgemeinsch</a:t>
            </a:r>
            <a:r>
              <a:rPr lang="de-DE" sz="1200" dirty="0"/>
              <a:t>.</a:t>
            </a:r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2071BC20-AE5E-4A9F-AB01-FD9F0C5D9836}"/>
              </a:ext>
            </a:extLst>
          </p:cNvPr>
          <p:cNvSpPr/>
          <p:nvPr/>
        </p:nvSpPr>
        <p:spPr>
          <a:xfrm rot="16200000">
            <a:off x="3156394" y="3060524"/>
            <a:ext cx="158470" cy="236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: diagonal liegende Ecken abgeschnitten 17">
            <a:extLst>
              <a:ext uri="{FF2B5EF4-FFF2-40B4-BE49-F238E27FC236}">
                <a16:creationId xmlns:a16="http://schemas.microsoft.com/office/drawing/2014/main" id="{9F3529BA-4501-4B8F-AD8E-EBDACCFF6E6E}"/>
              </a:ext>
            </a:extLst>
          </p:cNvPr>
          <p:cNvSpPr/>
          <p:nvPr/>
        </p:nvSpPr>
        <p:spPr>
          <a:xfrm>
            <a:off x="4748267" y="2824606"/>
            <a:ext cx="3957402" cy="811004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Intensive Nutzung im Alltag:</a:t>
            </a:r>
          </a:p>
          <a:p>
            <a:r>
              <a:rPr lang="de-DE" sz="1200" dirty="0"/>
              <a:t>Eigenes Fahrzeug</a:t>
            </a:r>
          </a:p>
          <a:p>
            <a:r>
              <a:rPr lang="de-DE" sz="1200" dirty="0"/>
              <a:t>Mitfahren/Fahrgemeinschaft</a:t>
            </a:r>
          </a:p>
          <a:p>
            <a:r>
              <a:rPr lang="de-DE" sz="1200" dirty="0"/>
              <a:t>Sharing</a:t>
            </a:r>
          </a:p>
        </p:txBody>
      </p:sp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257BED14-D333-4C44-91EC-4A8A015B57BB}"/>
              </a:ext>
            </a:extLst>
          </p:cNvPr>
          <p:cNvSpPr/>
          <p:nvPr/>
        </p:nvSpPr>
        <p:spPr>
          <a:xfrm rot="16200000">
            <a:off x="7354402" y="3032290"/>
            <a:ext cx="158470" cy="236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: nach rechts 19">
            <a:extLst>
              <a:ext uri="{FF2B5EF4-FFF2-40B4-BE49-F238E27FC236}">
                <a16:creationId xmlns:a16="http://schemas.microsoft.com/office/drawing/2014/main" id="{B9B58314-FB90-4B82-9422-B0C2B3251597}"/>
              </a:ext>
            </a:extLst>
          </p:cNvPr>
          <p:cNvSpPr/>
          <p:nvPr/>
        </p:nvSpPr>
        <p:spPr>
          <a:xfrm rot="16200000">
            <a:off x="7354402" y="3233274"/>
            <a:ext cx="158470" cy="236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: diagonal liegende Ecken abgeschnitten 21">
            <a:extLst>
              <a:ext uri="{FF2B5EF4-FFF2-40B4-BE49-F238E27FC236}">
                <a16:creationId xmlns:a16="http://schemas.microsoft.com/office/drawing/2014/main" id="{C73213AC-3C31-492C-A918-A19B368E9E02}"/>
              </a:ext>
            </a:extLst>
          </p:cNvPr>
          <p:cNvSpPr/>
          <p:nvPr/>
        </p:nvSpPr>
        <p:spPr>
          <a:xfrm>
            <a:off x="498294" y="3706956"/>
            <a:ext cx="3957402" cy="969975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Wichtige Aspekte:</a:t>
            </a:r>
          </a:p>
          <a:p>
            <a:r>
              <a:rPr lang="de-DE" sz="1200" dirty="0"/>
              <a:t>… Politik soll Maßnahmen setzen</a:t>
            </a:r>
          </a:p>
          <a:p>
            <a:r>
              <a:rPr lang="de-DE" sz="1200" dirty="0"/>
              <a:t>… Belohnung/Anreize für klimaschonendes Verhalten</a:t>
            </a:r>
          </a:p>
          <a:p>
            <a:r>
              <a:rPr lang="de-DE" sz="1200" dirty="0"/>
              <a:t>… Lebensgewohnheiten ändern</a:t>
            </a:r>
          </a:p>
          <a:p>
            <a:r>
              <a:rPr lang="de-DE" sz="1200" dirty="0"/>
              <a:t>… Diskussionen rund um Klimawandel</a:t>
            </a:r>
          </a:p>
        </p:txBody>
      </p:sp>
      <p:sp>
        <p:nvSpPr>
          <p:cNvPr id="23" name="Rechteck: diagonal liegende Ecken abgeschnitten 22">
            <a:extLst>
              <a:ext uri="{FF2B5EF4-FFF2-40B4-BE49-F238E27FC236}">
                <a16:creationId xmlns:a16="http://schemas.microsoft.com/office/drawing/2014/main" id="{A30D550E-1F42-477E-AB3C-52372475A505}"/>
              </a:ext>
            </a:extLst>
          </p:cNvPr>
          <p:cNvSpPr/>
          <p:nvPr/>
        </p:nvSpPr>
        <p:spPr>
          <a:xfrm>
            <a:off x="4748267" y="3706956"/>
            <a:ext cx="3957402" cy="969975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Wichtige Aspekte:</a:t>
            </a:r>
          </a:p>
          <a:p>
            <a:r>
              <a:rPr lang="de-DE" sz="1200" dirty="0"/>
              <a:t>… Diskussionen rund um Klimawandel</a:t>
            </a:r>
          </a:p>
          <a:p>
            <a:r>
              <a:rPr lang="de-DE" sz="1200" dirty="0"/>
              <a:t>… Belohnung/Anreize für klimaschonendes Verhalten</a:t>
            </a:r>
          </a:p>
          <a:p>
            <a:r>
              <a:rPr lang="de-DE" sz="1200" dirty="0"/>
              <a:t>… Politik soll Maßnahmen setzen</a:t>
            </a:r>
          </a:p>
          <a:p>
            <a:r>
              <a:rPr lang="de-DE" sz="1200" dirty="0"/>
              <a:t>… Lebensgewohnheiten ändern</a:t>
            </a:r>
          </a:p>
        </p:txBody>
      </p:sp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EB7B7083-16F9-49A6-B3FC-3B8DCB3917C9}"/>
              </a:ext>
            </a:extLst>
          </p:cNvPr>
          <p:cNvSpPr/>
          <p:nvPr/>
        </p:nvSpPr>
        <p:spPr>
          <a:xfrm rot="16200000">
            <a:off x="3156393" y="2553571"/>
            <a:ext cx="158470" cy="236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: nach rechts 23">
            <a:extLst>
              <a:ext uri="{FF2B5EF4-FFF2-40B4-BE49-F238E27FC236}">
                <a16:creationId xmlns:a16="http://schemas.microsoft.com/office/drawing/2014/main" id="{EAEC0F72-F260-4C76-8ABC-E5B4CA20A219}"/>
              </a:ext>
            </a:extLst>
          </p:cNvPr>
          <p:cNvSpPr/>
          <p:nvPr/>
        </p:nvSpPr>
        <p:spPr>
          <a:xfrm rot="16200000">
            <a:off x="7354403" y="3439810"/>
            <a:ext cx="158470" cy="236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: nach rechts 31">
            <a:extLst>
              <a:ext uri="{FF2B5EF4-FFF2-40B4-BE49-F238E27FC236}">
                <a16:creationId xmlns:a16="http://schemas.microsoft.com/office/drawing/2014/main" id="{41F96C68-DC34-4D14-8A6C-48DB52374AA3}"/>
              </a:ext>
            </a:extLst>
          </p:cNvPr>
          <p:cNvSpPr/>
          <p:nvPr/>
        </p:nvSpPr>
        <p:spPr>
          <a:xfrm rot="5400000">
            <a:off x="8373109" y="4091595"/>
            <a:ext cx="158470" cy="236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Pfeil: nach rechts 32">
            <a:extLst>
              <a:ext uri="{FF2B5EF4-FFF2-40B4-BE49-F238E27FC236}">
                <a16:creationId xmlns:a16="http://schemas.microsoft.com/office/drawing/2014/main" id="{541323C0-DBB9-4499-A65D-64E852A6030A}"/>
              </a:ext>
            </a:extLst>
          </p:cNvPr>
          <p:cNvSpPr/>
          <p:nvPr/>
        </p:nvSpPr>
        <p:spPr>
          <a:xfrm rot="5400000">
            <a:off x="8373109" y="4439365"/>
            <a:ext cx="158470" cy="236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Pfeil: nach rechts 33">
            <a:extLst>
              <a:ext uri="{FF2B5EF4-FFF2-40B4-BE49-F238E27FC236}">
                <a16:creationId xmlns:a16="http://schemas.microsoft.com/office/drawing/2014/main" id="{3AF75B33-FCF7-46BD-8018-50FE96656313}"/>
              </a:ext>
            </a:extLst>
          </p:cNvPr>
          <p:cNvSpPr/>
          <p:nvPr/>
        </p:nvSpPr>
        <p:spPr>
          <a:xfrm rot="5400000">
            <a:off x="8373109" y="4265480"/>
            <a:ext cx="158470" cy="236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65687F8F-AFA6-4B6F-905E-B45F62D40B37}"/>
              </a:ext>
            </a:extLst>
          </p:cNvPr>
          <p:cNvSpPr txBox="1"/>
          <p:nvPr/>
        </p:nvSpPr>
        <p:spPr bwMode="auto">
          <a:xfrm rot="16200000">
            <a:off x="7474964" y="2670444"/>
            <a:ext cx="2938201" cy="30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201600" tIns="46080" rIns="92160" bIns="46080" rtlCol="0" anchor="b">
            <a:spAutoFit/>
          </a:bodyPr>
          <a:lstStyle/>
          <a:p>
            <a:pPr marL="0" indent="0" defTabSz="447675">
              <a:lnSpc>
                <a:spcPct val="85000"/>
              </a:lnSpc>
            </a:pP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Quelle: </a:t>
            </a:r>
            <a:r>
              <a:rPr lang="de-AT" sz="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youth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de-AT" sz="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codes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Onlinebefragung im Rahmen des AP3,</a:t>
            </a:r>
            <a:b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de-AT" sz="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rep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Österr.</a:t>
            </a:r>
            <a:r>
              <a:rPr kumimoji="0" lang="de-AT" sz="800" b="0" i="0" u="none" strike="noStrike" kern="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cs typeface="Arial" charset="0"/>
              </a:rPr>
              <a:t> 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</a:rPr>
              <a:t>15 bis 24 Jahre, Juni 2020, n=521</a:t>
            </a:r>
          </a:p>
        </p:txBody>
      </p:sp>
    </p:spTree>
    <p:extLst>
      <p:ext uri="{BB962C8B-B14F-4D97-AF65-F5344CB8AC3E}">
        <p14:creationId xmlns:p14="http://schemas.microsoft.com/office/powerpoint/2010/main" val="2469708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Chart 5">
            <a:extLst>
              <a:ext uri="{FF2B5EF4-FFF2-40B4-BE49-F238E27FC236}">
                <a16:creationId xmlns:a16="http://schemas.microsoft.com/office/drawing/2014/main" id="{A786107A-81BA-4553-9103-8D1EF2509F1C}"/>
              </a:ext>
            </a:extLst>
          </p:cNvPr>
          <p:cNvGraphicFramePr/>
          <p:nvPr/>
        </p:nvGraphicFramePr>
        <p:xfrm>
          <a:off x="457200" y="987574"/>
          <a:ext cx="8229600" cy="3607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22000"/>
            <a:ext cx="8229600" cy="36004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AT" sz="1900" dirty="0"/>
              <a:t>Attraktivität möglicher Freizeitaktivitäten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68313" y="158400"/>
            <a:ext cx="6191250" cy="360362"/>
          </a:xfrm>
        </p:spPr>
        <p:txBody>
          <a:bodyPr anchor="ctr">
            <a:normAutofit/>
          </a:bodyPr>
          <a:lstStyle/>
          <a:p>
            <a:r>
              <a:rPr lang="de-DE" dirty="0" err="1"/>
              <a:t>Yout</a:t>
            </a:r>
            <a:r>
              <a:rPr lang="de-DE" dirty="0"/>
              <a:t> </a:t>
            </a:r>
            <a:r>
              <a:rPr lang="de-DE" dirty="0" err="1"/>
              <a:t>codes</a:t>
            </a:r>
            <a:r>
              <a:rPr lang="de-DE" dirty="0"/>
              <a:t> </a:t>
            </a:r>
            <a:r>
              <a:rPr lang="de-DE" dirty="0" err="1"/>
              <a:t>Presurvey</a:t>
            </a:r>
            <a:r>
              <a:rPr lang="de-DE" dirty="0"/>
              <a:t> – </a:t>
            </a:r>
            <a:r>
              <a:rPr lang="de-AT" dirty="0"/>
              <a:t>Freizeitaktivitäten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79512" y="4731990"/>
            <a:ext cx="21336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8222864-09B7-4F77-93DE-C9CCEE264CEB}" type="slidenum">
              <a:rPr lang="en-GB" noProof="0" smtClean="0"/>
              <a:pPr>
                <a:spcAft>
                  <a:spcPts val="600"/>
                </a:spcAft>
              </a:pPr>
              <a:t>15</a:t>
            </a:fld>
            <a:endParaRPr lang="en-GB" noProof="0" dirty="0"/>
          </a:p>
        </p:txBody>
      </p:sp>
      <p:sp>
        <p:nvSpPr>
          <p:cNvPr id="33" name="Textplatzhalter 1">
            <a:extLst>
              <a:ext uri="{FF2B5EF4-FFF2-40B4-BE49-F238E27FC236}">
                <a16:creationId xmlns:a16="http://schemas.microsoft.com/office/drawing/2014/main" id="{972567F1-CA70-4A69-972F-6CCA345B721C}"/>
              </a:ext>
            </a:extLst>
          </p:cNvPr>
          <p:cNvSpPr txBox="1">
            <a:spLocks/>
          </p:cNvSpPr>
          <p:nvPr/>
        </p:nvSpPr>
        <p:spPr>
          <a:xfrm>
            <a:off x="5004048" y="4380309"/>
            <a:ext cx="3891837" cy="188520"/>
          </a:xfrm>
          <a:prstGeom prst="rect">
            <a:avLst/>
          </a:prstGeom>
        </p:spPr>
        <p:txBody>
          <a:bodyPr lIns="0" tIns="60958" rIns="0" bIns="60958" anchor="ctr"/>
          <a:lstStyle>
            <a:lvl1pPr marL="0" indent="0" algn="r" defTabSz="1219170" rtl="0" eaLnBrk="1" latinLnBrk="0" hangingPunct="1"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6679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de-AT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Alle Befragten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5B7DCAA6-DB55-4A02-B00F-7CF3665B10E0}"/>
              </a:ext>
            </a:extLst>
          </p:cNvPr>
          <p:cNvGraphicFramePr>
            <a:graphicFrameLocks/>
          </p:cNvGraphicFramePr>
          <p:nvPr/>
        </p:nvGraphicFramePr>
        <p:xfrm>
          <a:off x="84232" y="1017546"/>
          <a:ext cx="9456320" cy="3225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platzhalter 1">
            <a:extLst>
              <a:ext uri="{FF2B5EF4-FFF2-40B4-BE49-F238E27FC236}">
                <a16:creationId xmlns:a16="http://schemas.microsoft.com/office/drawing/2014/main" id="{FE4B5640-86A7-4560-A322-18399B636757}"/>
              </a:ext>
            </a:extLst>
          </p:cNvPr>
          <p:cNvSpPr txBox="1">
            <a:spLocks/>
          </p:cNvSpPr>
          <p:nvPr/>
        </p:nvSpPr>
        <p:spPr>
          <a:xfrm>
            <a:off x="4675134" y="4183430"/>
            <a:ext cx="3891837" cy="188520"/>
          </a:xfrm>
          <a:prstGeom prst="rect">
            <a:avLst/>
          </a:prstGeom>
        </p:spPr>
        <p:txBody>
          <a:bodyPr lIns="0" tIns="60958" rIns="0" bIns="60958" anchor="ctr"/>
          <a:lstStyle>
            <a:lvl1pPr marL="0" indent="0" algn="r" defTabSz="1219170" rtl="0" eaLnBrk="1" latinLnBrk="0" hangingPunct="1"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6679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de-AT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Reihung nach „Würde mir sehr viel Spaß machen“</a:t>
            </a:r>
          </a:p>
        </p:txBody>
      </p:sp>
      <p:sp>
        <p:nvSpPr>
          <p:cNvPr id="9" name="Textplatzhalter 1">
            <a:extLst>
              <a:ext uri="{FF2B5EF4-FFF2-40B4-BE49-F238E27FC236}">
                <a16:creationId xmlns:a16="http://schemas.microsoft.com/office/drawing/2014/main" id="{73365F37-4CBB-481F-85F3-362B0CC7B1A4}"/>
              </a:ext>
            </a:extLst>
          </p:cNvPr>
          <p:cNvSpPr txBox="1">
            <a:spLocks/>
          </p:cNvSpPr>
          <p:nvPr/>
        </p:nvSpPr>
        <p:spPr>
          <a:xfrm>
            <a:off x="7656555" y="1087086"/>
            <a:ext cx="1307933" cy="260528"/>
          </a:xfrm>
          <a:prstGeom prst="rect">
            <a:avLst/>
          </a:prstGeom>
        </p:spPr>
        <p:txBody>
          <a:bodyPr lIns="0" tIns="60958" rIns="0" bIns="60958" anchor="ctr"/>
          <a:lstStyle>
            <a:lvl1pPr marL="0" indent="0" algn="r" defTabSz="1219170" rtl="0" eaLnBrk="1" latinLnBrk="0" hangingPunct="1"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6679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de-AT" sz="11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Top 2</a:t>
            </a:r>
          </a:p>
        </p:txBody>
      </p:sp>
      <p:sp>
        <p:nvSpPr>
          <p:cNvPr id="10" name="Textplatzhalter 1">
            <a:extLst>
              <a:ext uri="{FF2B5EF4-FFF2-40B4-BE49-F238E27FC236}">
                <a16:creationId xmlns:a16="http://schemas.microsoft.com/office/drawing/2014/main" id="{1975D9F0-F630-496C-AD00-711E59E19383}"/>
              </a:ext>
            </a:extLst>
          </p:cNvPr>
          <p:cNvSpPr txBox="1">
            <a:spLocks/>
          </p:cNvSpPr>
          <p:nvPr/>
        </p:nvSpPr>
        <p:spPr>
          <a:xfrm>
            <a:off x="8012403" y="1419622"/>
            <a:ext cx="596237" cy="188520"/>
          </a:xfrm>
          <a:prstGeom prst="rect">
            <a:avLst/>
          </a:prstGeom>
        </p:spPr>
        <p:txBody>
          <a:bodyPr lIns="0" tIns="60958" rIns="0" bIns="60958" anchor="ctr"/>
          <a:lstStyle>
            <a:lvl1pPr marL="0" indent="0" algn="r" defTabSz="1219170" rtl="0" eaLnBrk="1" latinLnBrk="0" hangingPunct="1"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6679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74</a:t>
            </a:r>
          </a:p>
        </p:txBody>
      </p:sp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E5FE181F-30D5-4C9F-9458-9FC07A4A4644}"/>
              </a:ext>
            </a:extLst>
          </p:cNvPr>
          <p:cNvSpPr txBox="1">
            <a:spLocks/>
          </p:cNvSpPr>
          <p:nvPr/>
        </p:nvSpPr>
        <p:spPr>
          <a:xfrm>
            <a:off x="8012403" y="1670493"/>
            <a:ext cx="596237" cy="188520"/>
          </a:xfrm>
          <a:prstGeom prst="rect">
            <a:avLst/>
          </a:prstGeom>
        </p:spPr>
        <p:txBody>
          <a:bodyPr lIns="0" tIns="60958" rIns="0" bIns="60958" anchor="ctr"/>
          <a:lstStyle>
            <a:lvl1pPr marL="0" indent="0" algn="r" defTabSz="1219170" rtl="0" eaLnBrk="1" latinLnBrk="0" hangingPunct="1"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6679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73</a:t>
            </a:r>
          </a:p>
        </p:txBody>
      </p:sp>
      <p:sp>
        <p:nvSpPr>
          <p:cNvPr id="12" name="Textplatzhalter 1">
            <a:extLst>
              <a:ext uri="{FF2B5EF4-FFF2-40B4-BE49-F238E27FC236}">
                <a16:creationId xmlns:a16="http://schemas.microsoft.com/office/drawing/2014/main" id="{A50359D5-E80B-4B67-88BF-533E6B6811AB}"/>
              </a:ext>
            </a:extLst>
          </p:cNvPr>
          <p:cNvSpPr txBox="1">
            <a:spLocks/>
          </p:cNvSpPr>
          <p:nvPr/>
        </p:nvSpPr>
        <p:spPr>
          <a:xfrm>
            <a:off x="8012403" y="1921364"/>
            <a:ext cx="596237" cy="188520"/>
          </a:xfrm>
          <a:prstGeom prst="rect">
            <a:avLst/>
          </a:prstGeom>
        </p:spPr>
        <p:txBody>
          <a:bodyPr lIns="0" tIns="60958" rIns="0" bIns="60958" anchor="ctr"/>
          <a:lstStyle>
            <a:lvl1pPr marL="0" indent="0" algn="r" defTabSz="1219170" rtl="0" eaLnBrk="1" latinLnBrk="0" hangingPunct="1"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6679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65</a:t>
            </a:r>
          </a:p>
        </p:txBody>
      </p:sp>
      <p:sp>
        <p:nvSpPr>
          <p:cNvPr id="13" name="Textplatzhalter 1">
            <a:extLst>
              <a:ext uri="{FF2B5EF4-FFF2-40B4-BE49-F238E27FC236}">
                <a16:creationId xmlns:a16="http://schemas.microsoft.com/office/drawing/2014/main" id="{1CE49956-9E5D-43FD-B8C7-EC4708D2C8C9}"/>
              </a:ext>
            </a:extLst>
          </p:cNvPr>
          <p:cNvSpPr txBox="1">
            <a:spLocks/>
          </p:cNvSpPr>
          <p:nvPr/>
        </p:nvSpPr>
        <p:spPr>
          <a:xfrm>
            <a:off x="8012403" y="2172235"/>
            <a:ext cx="596237" cy="188520"/>
          </a:xfrm>
          <a:prstGeom prst="rect">
            <a:avLst/>
          </a:prstGeom>
        </p:spPr>
        <p:txBody>
          <a:bodyPr lIns="0" tIns="60958" rIns="0" bIns="60958" anchor="ctr"/>
          <a:lstStyle>
            <a:lvl1pPr marL="0" indent="0" algn="r" defTabSz="1219170" rtl="0" eaLnBrk="1" latinLnBrk="0" hangingPunct="1"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6679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59</a:t>
            </a:r>
          </a:p>
        </p:txBody>
      </p:sp>
      <p:sp>
        <p:nvSpPr>
          <p:cNvPr id="14" name="Textplatzhalter 1">
            <a:extLst>
              <a:ext uri="{FF2B5EF4-FFF2-40B4-BE49-F238E27FC236}">
                <a16:creationId xmlns:a16="http://schemas.microsoft.com/office/drawing/2014/main" id="{539A0A3C-B4F2-46FB-B013-A28496F67A73}"/>
              </a:ext>
            </a:extLst>
          </p:cNvPr>
          <p:cNvSpPr txBox="1">
            <a:spLocks/>
          </p:cNvSpPr>
          <p:nvPr/>
        </p:nvSpPr>
        <p:spPr>
          <a:xfrm>
            <a:off x="8012403" y="2423106"/>
            <a:ext cx="596237" cy="188520"/>
          </a:xfrm>
          <a:prstGeom prst="rect">
            <a:avLst/>
          </a:prstGeom>
        </p:spPr>
        <p:txBody>
          <a:bodyPr lIns="0" tIns="60958" rIns="0" bIns="60958" anchor="ctr"/>
          <a:lstStyle>
            <a:lvl1pPr marL="0" indent="0" algn="r" defTabSz="1219170" rtl="0" eaLnBrk="1" latinLnBrk="0" hangingPunct="1"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6679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56</a:t>
            </a:r>
          </a:p>
        </p:txBody>
      </p:sp>
      <p:sp>
        <p:nvSpPr>
          <p:cNvPr id="15" name="Textplatzhalter 1">
            <a:extLst>
              <a:ext uri="{FF2B5EF4-FFF2-40B4-BE49-F238E27FC236}">
                <a16:creationId xmlns:a16="http://schemas.microsoft.com/office/drawing/2014/main" id="{C95A5F1E-8205-4457-B9B2-E39F1CA53DAF}"/>
              </a:ext>
            </a:extLst>
          </p:cNvPr>
          <p:cNvSpPr txBox="1">
            <a:spLocks/>
          </p:cNvSpPr>
          <p:nvPr/>
        </p:nvSpPr>
        <p:spPr>
          <a:xfrm>
            <a:off x="8012403" y="2673977"/>
            <a:ext cx="596237" cy="188520"/>
          </a:xfrm>
          <a:prstGeom prst="rect">
            <a:avLst/>
          </a:prstGeom>
        </p:spPr>
        <p:txBody>
          <a:bodyPr lIns="0" tIns="60958" rIns="0" bIns="60958" anchor="ctr"/>
          <a:lstStyle>
            <a:lvl1pPr marL="0" indent="0" algn="r" defTabSz="1219170" rtl="0" eaLnBrk="1" latinLnBrk="0" hangingPunct="1"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6679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57</a:t>
            </a:r>
          </a:p>
        </p:txBody>
      </p:sp>
      <p:sp>
        <p:nvSpPr>
          <p:cNvPr id="16" name="Textplatzhalter 1">
            <a:extLst>
              <a:ext uri="{FF2B5EF4-FFF2-40B4-BE49-F238E27FC236}">
                <a16:creationId xmlns:a16="http://schemas.microsoft.com/office/drawing/2014/main" id="{17E7052B-F3F9-42AC-A564-AEB83CC14477}"/>
              </a:ext>
            </a:extLst>
          </p:cNvPr>
          <p:cNvSpPr txBox="1">
            <a:spLocks/>
          </p:cNvSpPr>
          <p:nvPr/>
        </p:nvSpPr>
        <p:spPr>
          <a:xfrm>
            <a:off x="8012403" y="3175719"/>
            <a:ext cx="596237" cy="188520"/>
          </a:xfrm>
          <a:prstGeom prst="rect">
            <a:avLst/>
          </a:prstGeom>
        </p:spPr>
        <p:txBody>
          <a:bodyPr lIns="0" tIns="60958" rIns="0" bIns="60958" anchor="ctr"/>
          <a:lstStyle>
            <a:lvl1pPr marL="0" indent="0" algn="r" defTabSz="1219170" rtl="0" eaLnBrk="1" latinLnBrk="0" hangingPunct="1"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6679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56</a:t>
            </a:r>
          </a:p>
        </p:txBody>
      </p:sp>
      <p:sp>
        <p:nvSpPr>
          <p:cNvPr id="17" name="Textplatzhalter 1">
            <a:extLst>
              <a:ext uri="{FF2B5EF4-FFF2-40B4-BE49-F238E27FC236}">
                <a16:creationId xmlns:a16="http://schemas.microsoft.com/office/drawing/2014/main" id="{1631B336-B180-49DF-AAC2-4CEB07BFCB7D}"/>
              </a:ext>
            </a:extLst>
          </p:cNvPr>
          <p:cNvSpPr txBox="1">
            <a:spLocks/>
          </p:cNvSpPr>
          <p:nvPr/>
        </p:nvSpPr>
        <p:spPr>
          <a:xfrm>
            <a:off x="8012403" y="3426590"/>
            <a:ext cx="596237" cy="188520"/>
          </a:xfrm>
          <a:prstGeom prst="rect">
            <a:avLst/>
          </a:prstGeom>
        </p:spPr>
        <p:txBody>
          <a:bodyPr lIns="0" tIns="60958" rIns="0" bIns="60958" anchor="ctr"/>
          <a:lstStyle>
            <a:lvl1pPr marL="0" indent="0" algn="r" defTabSz="1219170" rtl="0" eaLnBrk="1" latinLnBrk="0" hangingPunct="1"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6679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54</a:t>
            </a:r>
          </a:p>
        </p:txBody>
      </p:sp>
      <p:sp>
        <p:nvSpPr>
          <p:cNvPr id="18" name="Textplatzhalter 1">
            <a:extLst>
              <a:ext uri="{FF2B5EF4-FFF2-40B4-BE49-F238E27FC236}">
                <a16:creationId xmlns:a16="http://schemas.microsoft.com/office/drawing/2014/main" id="{E1934B3B-2965-48A8-8748-97E76E429177}"/>
              </a:ext>
            </a:extLst>
          </p:cNvPr>
          <p:cNvSpPr txBox="1">
            <a:spLocks/>
          </p:cNvSpPr>
          <p:nvPr/>
        </p:nvSpPr>
        <p:spPr>
          <a:xfrm>
            <a:off x="8012403" y="3928331"/>
            <a:ext cx="596237" cy="188520"/>
          </a:xfrm>
          <a:prstGeom prst="rect">
            <a:avLst/>
          </a:prstGeom>
        </p:spPr>
        <p:txBody>
          <a:bodyPr lIns="0" tIns="60958" rIns="0" bIns="60958" anchor="ctr"/>
          <a:lstStyle>
            <a:lvl1pPr marL="0" indent="0" algn="r" defTabSz="1219170" rtl="0" eaLnBrk="1" latinLnBrk="0" hangingPunct="1"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6679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39</a:t>
            </a:r>
          </a:p>
        </p:txBody>
      </p:sp>
      <p:sp>
        <p:nvSpPr>
          <p:cNvPr id="64" name="Line 6">
            <a:extLst>
              <a:ext uri="{FF2B5EF4-FFF2-40B4-BE49-F238E27FC236}">
                <a16:creationId xmlns:a16="http://schemas.microsoft.com/office/drawing/2014/main" id="{FDC5EB8B-03E4-4B0F-BDF7-0A2FFD26EC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46" y="1612201"/>
            <a:ext cx="8568000" cy="0"/>
          </a:xfrm>
          <a:prstGeom prst="line">
            <a:avLst/>
          </a:prstGeom>
          <a:noFill/>
          <a:ln w="12700">
            <a:solidFill>
              <a:srgbClr val="C9C9C9"/>
            </a:solidFill>
            <a:prstDash val="solid"/>
            <a:miter lim="800000"/>
            <a:headEnd/>
            <a:tailEnd/>
          </a:ln>
        </p:spPr>
        <p:txBody>
          <a:bodyPr lIns="91466" tIns="45733" rIns="91466" bIns="45733"/>
          <a:lstStyle/>
          <a:p>
            <a:endParaRPr lang="de-AT" dirty="0"/>
          </a:p>
        </p:txBody>
      </p:sp>
      <p:sp>
        <p:nvSpPr>
          <p:cNvPr id="66" name="Line 6">
            <a:extLst>
              <a:ext uri="{FF2B5EF4-FFF2-40B4-BE49-F238E27FC236}">
                <a16:creationId xmlns:a16="http://schemas.microsoft.com/office/drawing/2014/main" id="{311A090A-6D3A-42E0-AC72-E8EC0DBA814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46" y="1868044"/>
            <a:ext cx="8568000" cy="0"/>
          </a:xfrm>
          <a:prstGeom prst="line">
            <a:avLst/>
          </a:prstGeom>
          <a:noFill/>
          <a:ln w="12700">
            <a:solidFill>
              <a:srgbClr val="C9C9C9"/>
            </a:solidFill>
            <a:prstDash val="solid"/>
            <a:miter lim="800000"/>
            <a:headEnd/>
            <a:tailEnd/>
          </a:ln>
        </p:spPr>
        <p:txBody>
          <a:bodyPr lIns="91466" tIns="45733" rIns="91466" bIns="45733"/>
          <a:lstStyle/>
          <a:p>
            <a:endParaRPr lang="de-AT" dirty="0"/>
          </a:p>
        </p:txBody>
      </p:sp>
      <p:sp>
        <p:nvSpPr>
          <p:cNvPr id="68" name="Line 6">
            <a:extLst>
              <a:ext uri="{FF2B5EF4-FFF2-40B4-BE49-F238E27FC236}">
                <a16:creationId xmlns:a16="http://schemas.microsoft.com/office/drawing/2014/main" id="{21982A1E-06A3-4DAA-8740-38EEB29D143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46" y="2123887"/>
            <a:ext cx="8568000" cy="0"/>
          </a:xfrm>
          <a:prstGeom prst="line">
            <a:avLst/>
          </a:prstGeom>
          <a:noFill/>
          <a:ln w="12700">
            <a:solidFill>
              <a:srgbClr val="C9C9C9"/>
            </a:solidFill>
            <a:prstDash val="solid"/>
            <a:miter lim="800000"/>
            <a:headEnd/>
            <a:tailEnd/>
          </a:ln>
        </p:spPr>
        <p:txBody>
          <a:bodyPr lIns="91466" tIns="45733" rIns="91466" bIns="45733"/>
          <a:lstStyle/>
          <a:p>
            <a:endParaRPr lang="de-AT" dirty="0"/>
          </a:p>
        </p:txBody>
      </p:sp>
      <p:sp>
        <p:nvSpPr>
          <p:cNvPr id="70" name="Line 6">
            <a:extLst>
              <a:ext uri="{FF2B5EF4-FFF2-40B4-BE49-F238E27FC236}">
                <a16:creationId xmlns:a16="http://schemas.microsoft.com/office/drawing/2014/main" id="{7969C1E6-642C-4F49-81C3-EDBB2BA0D1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46" y="2379730"/>
            <a:ext cx="8568000" cy="0"/>
          </a:xfrm>
          <a:prstGeom prst="line">
            <a:avLst/>
          </a:prstGeom>
          <a:noFill/>
          <a:ln w="12700">
            <a:solidFill>
              <a:srgbClr val="C9C9C9"/>
            </a:solidFill>
            <a:prstDash val="solid"/>
            <a:miter lim="800000"/>
            <a:headEnd/>
            <a:tailEnd/>
          </a:ln>
        </p:spPr>
        <p:txBody>
          <a:bodyPr lIns="91466" tIns="45733" rIns="91466" bIns="45733"/>
          <a:lstStyle/>
          <a:p>
            <a:endParaRPr lang="de-AT" dirty="0"/>
          </a:p>
        </p:txBody>
      </p:sp>
      <p:sp>
        <p:nvSpPr>
          <p:cNvPr id="72" name="Line 6">
            <a:extLst>
              <a:ext uri="{FF2B5EF4-FFF2-40B4-BE49-F238E27FC236}">
                <a16:creationId xmlns:a16="http://schemas.microsoft.com/office/drawing/2014/main" id="{6B6B3273-B723-4F43-8CA5-521F39AEA4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46" y="2635573"/>
            <a:ext cx="8568000" cy="0"/>
          </a:xfrm>
          <a:prstGeom prst="line">
            <a:avLst/>
          </a:prstGeom>
          <a:noFill/>
          <a:ln w="12700">
            <a:solidFill>
              <a:srgbClr val="C9C9C9"/>
            </a:solidFill>
            <a:prstDash val="solid"/>
            <a:miter lim="800000"/>
            <a:headEnd/>
            <a:tailEnd/>
          </a:ln>
        </p:spPr>
        <p:txBody>
          <a:bodyPr lIns="91466" tIns="45733" rIns="91466" bIns="45733"/>
          <a:lstStyle/>
          <a:p>
            <a:endParaRPr lang="de-AT" dirty="0"/>
          </a:p>
        </p:txBody>
      </p:sp>
      <p:sp>
        <p:nvSpPr>
          <p:cNvPr id="74" name="Line 6">
            <a:extLst>
              <a:ext uri="{FF2B5EF4-FFF2-40B4-BE49-F238E27FC236}">
                <a16:creationId xmlns:a16="http://schemas.microsoft.com/office/drawing/2014/main" id="{885C036B-0E91-411E-BD97-D6426F3450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46" y="2891416"/>
            <a:ext cx="8568000" cy="0"/>
          </a:xfrm>
          <a:prstGeom prst="line">
            <a:avLst/>
          </a:prstGeom>
          <a:noFill/>
          <a:ln w="12700">
            <a:solidFill>
              <a:srgbClr val="C9C9C9"/>
            </a:solidFill>
            <a:prstDash val="solid"/>
            <a:miter lim="800000"/>
            <a:headEnd/>
            <a:tailEnd/>
          </a:ln>
        </p:spPr>
        <p:txBody>
          <a:bodyPr lIns="91466" tIns="45733" rIns="91466" bIns="45733"/>
          <a:lstStyle/>
          <a:p>
            <a:endParaRPr lang="de-AT" dirty="0"/>
          </a:p>
        </p:txBody>
      </p:sp>
      <p:sp>
        <p:nvSpPr>
          <p:cNvPr id="76" name="Line 6">
            <a:extLst>
              <a:ext uri="{FF2B5EF4-FFF2-40B4-BE49-F238E27FC236}">
                <a16:creationId xmlns:a16="http://schemas.microsoft.com/office/drawing/2014/main" id="{C3C95476-0722-43D4-AEE9-38194E39AAD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46" y="3403102"/>
            <a:ext cx="8568000" cy="0"/>
          </a:xfrm>
          <a:prstGeom prst="line">
            <a:avLst/>
          </a:prstGeom>
          <a:noFill/>
          <a:ln w="12700">
            <a:solidFill>
              <a:srgbClr val="C9C9C9"/>
            </a:solidFill>
            <a:prstDash val="solid"/>
            <a:miter lim="800000"/>
            <a:headEnd/>
            <a:tailEnd/>
          </a:ln>
        </p:spPr>
        <p:txBody>
          <a:bodyPr lIns="91466" tIns="45733" rIns="91466" bIns="45733"/>
          <a:lstStyle/>
          <a:p>
            <a:endParaRPr lang="de-AT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71532FF-6850-4E99-89E4-EB2B6C0E8E51}"/>
              </a:ext>
            </a:extLst>
          </p:cNvPr>
          <p:cNvSpPr txBox="1">
            <a:spLocks/>
          </p:cNvSpPr>
          <p:nvPr/>
        </p:nvSpPr>
        <p:spPr>
          <a:xfrm>
            <a:off x="84232" y="4389399"/>
            <a:ext cx="9598750" cy="179430"/>
          </a:xfrm>
          <a:prstGeom prst="rect">
            <a:avLst/>
          </a:prstGeom>
        </p:spPr>
        <p:txBody>
          <a:bodyPr lIns="0" tIns="60958" rIns="0" bIns="60958" anchor="ctr"/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006679"/>
              </a:buClr>
            </a:pPr>
            <a:r>
              <a:rPr kumimoji="0" lang="de-AT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Fr. 13</a:t>
            </a:r>
            <a:r>
              <a:rPr lang="de-AT" sz="800" dirty="0">
                <a:solidFill>
                  <a:srgbClr val="FFFFFF">
                    <a:lumMod val="50000"/>
                  </a:srgbClr>
                </a:solidFill>
              </a:rPr>
              <a:t>:  Sie sehen hier eine Liste mit unterschiedlichen Aktivitäten. Wie sehr würde Ihnen die jeweilige Aktivität persönlich Spaß machen?</a:t>
            </a:r>
            <a:endParaRPr kumimoji="0" lang="de-AT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49EA110-B384-4B16-9805-3CDAE86A3F0D}"/>
              </a:ext>
            </a:extLst>
          </p:cNvPr>
          <p:cNvSpPr txBox="1"/>
          <p:nvPr/>
        </p:nvSpPr>
        <p:spPr>
          <a:xfrm>
            <a:off x="-1332656" y="3586200"/>
            <a:ext cx="52565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AT" sz="900" dirty="0">
                <a:solidFill>
                  <a:srgbClr val="545454"/>
                </a:solidFill>
              </a:rPr>
              <a:t>Offenen Brief an </a:t>
            </a:r>
            <a:r>
              <a:rPr lang="de-AT" sz="900" dirty="0" err="1">
                <a:solidFill>
                  <a:srgbClr val="545454"/>
                </a:solidFill>
              </a:rPr>
              <a:t>BürgermeisterIn</a:t>
            </a:r>
            <a:r>
              <a:rPr lang="de-AT" sz="900" dirty="0">
                <a:solidFill>
                  <a:srgbClr val="545454"/>
                </a:solidFill>
              </a:rPr>
              <a:t>/</a:t>
            </a:r>
            <a:r>
              <a:rPr lang="de-AT" sz="900" dirty="0" err="1">
                <a:solidFill>
                  <a:srgbClr val="545454"/>
                </a:solidFill>
              </a:rPr>
              <a:t>MinisterIn</a:t>
            </a:r>
            <a:r>
              <a:rPr lang="de-AT" sz="900" dirty="0">
                <a:solidFill>
                  <a:srgbClr val="545454"/>
                </a:solidFill>
              </a:rPr>
              <a:t> richten um Anliegen,</a:t>
            </a:r>
            <a:br>
              <a:rPr lang="de-AT" sz="900" dirty="0">
                <a:solidFill>
                  <a:srgbClr val="545454"/>
                </a:solidFill>
              </a:rPr>
            </a:br>
            <a:r>
              <a:rPr lang="de-AT" sz="900" dirty="0">
                <a:solidFill>
                  <a:srgbClr val="545454"/>
                </a:solidFill>
              </a:rPr>
              <a:t> das mir pers. wichtig ist, vorzubringen</a:t>
            </a:r>
          </a:p>
        </p:txBody>
      </p:sp>
      <p:sp>
        <p:nvSpPr>
          <p:cNvPr id="19" name="Textplatzhalter 1">
            <a:extLst>
              <a:ext uri="{FF2B5EF4-FFF2-40B4-BE49-F238E27FC236}">
                <a16:creationId xmlns:a16="http://schemas.microsoft.com/office/drawing/2014/main" id="{69E96BC3-D443-4CF7-8FB0-5BE9F1304639}"/>
              </a:ext>
            </a:extLst>
          </p:cNvPr>
          <p:cNvSpPr txBox="1">
            <a:spLocks/>
          </p:cNvSpPr>
          <p:nvPr/>
        </p:nvSpPr>
        <p:spPr>
          <a:xfrm>
            <a:off x="8012403" y="3677461"/>
            <a:ext cx="596237" cy="188520"/>
          </a:xfrm>
          <a:prstGeom prst="rect">
            <a:avLst/>
          </a:prstGeom>
        </p:spPr>
        <p:txBody>
          <a:bodyPr lIns="0" tIns="60958" rIns="0" bIns="60958" anchor="ctr"/>
          <a:lstStyle>
            <a:lvl1pPr marL="0" indent="0" algn="r" defTabSz="1219170" rtl="0" eaLnBrk="1" latinLnBrk="0" hangingPunct="1"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6679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49</a:t>
            </a:r>
          </a:p>
        </p:txBody>
      </p:sp>
      <p:sp>
        <p:nvSpPr>
          <p:cNvPr id="20" name="Textplatzhalter 1">
            <a:extLst>
              <a:ext uri="{FF2B5EF4-FFF2-40B4-BE49-F238E27FC236}">
                <a16:creationId xmlns:a16="http://schemas.microsoft.com/office/drawing/2014/main" id="{E510101D-D9AD-4A8C-B0F8-C8EF022D43CE}"/>
              </a:ext>
            </a:extLst>
          </p:cNvPr>
          <p:cNvSpPr txBox="1">
            <a:spLocks/>
          </p:cNvSpPr>
          <p:nvPr/>
        </p:nvSpPr>
        <p:spPr>
          <a:xfrm>
            <a:off x="8012403" y="2924848"/>
            <a:ext cx="596237" cy="188520"/>
          </a:xfrm>
          <a:prstGeom prst="rect">
            <a:avLst/>
          </a:prstGeom>
        </p:spPr>
        <p:txBody>
          <a:bodyPr lIns="0" tIns="60958" rIns="0" bIns="60958" anchor="ctr"/>
          <a:lstStyle>
            <a:lvl1pPr marL="0" indent="0" algn="r" defTabSz="1219170" rtl="0" eaLnBrk="1" latinLnBrk="0" hangingPunct="1"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6679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60</a:t>
            </a:r>
          </a:p>
        </p:txBody>
      </p:sp>
      <p:sp>
        <p:nvSpPr>
          <p:cNvPr id="21" name="Line 6">
            <a:extLst>
              <a:ext uri="{FF2B5EF4-FFF2-40B4-BE49-F238E27FC236}">
                <a16:creationId xmlns:a16="http://schemas.microsoft.com/office/drawing/2014/main" id="{169C1969-A769-48E3-A4CC-8FAF84AF7F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46" y="3658945"/>
            <a:ext cx="8568000" cy="0"/>
          </a:xfrm>
          <a:prstGeom prst="line">
            <a:avLst/>
          </a:prstGeom>
          <a:noFill/>
          <a:ln w="12700">
            <a:solidFill>
              <a:srgbClr val="C9C9C9"/>
            </a:solidFill>
            <a:prstDash val="solid"/>
            <a:miter lim="800000"/>
            <a:headEnd/>
            <a:tailEnd/>
          </a:ln>
        </p:spPr>
        <p:txBody>
          <a:bodyPr lIns="91466" tIns="45733" rIns="91466" bIns="45733"/>
          <a:lstStyle/>
          <a:p>
            <a:endParaRPr lang="de-AT" dirty="0"/>
          </a:p>
        </p:txBody>
      </p:sp>
      <p:sp>
        <p:nvSpPr>
          <p:cNvPr id="22" name="Line 6">
            <a:extLst>
              <a:ext uri="{FF2B5EF4-FFF2-40B4-BE49-F238E27FC236}">
                <a16:creationId xmlns:a16="http://schemas.microsoft.com/office/drawing/2014/main" id="{6EE0EACF-536E-46C3-B91C-871224A5D0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46" y="3147259"/>
            <a:ext cx="8568000" cy="0"/>
          </a:xfrm>
          <a:prstGeom prst="line">
            <a:avLst/>
          </a:prstGeom>
          <a:noFill/>
          <a:ln w="12700">
            <a:solidFill>
              <a:srgbClr val="C9C9C9"/>
            </a:solidFill>
            <a:prstDash val="solid"/>
            <a:miter lim="800000"/>
            <a:headEnd/>
            <a:tailEnd/>
          </a:ln>
        </p:spPr>
        <p:txBody>
          <a:bodyPr lIns="91466" tIns="45733" rIns="91466" bIns="45733"/>
          <a:lstStyle/>
          <a:p>
            <a:endParaRPr lang="de-AT" dirty="0"/>
          </a:p>
        </p:txBody>
      </p:sp>
      <p:sp>
        <p:nvSpPr>
          <p:cNvPr id="78" name="Line 6">
            <a:extLst>
              <a:ext uri="{FF2B5EF4-FFF2-40B4-BE49-F238E27FC236}">
                <a16:creationId xmlns:a16="http://schemas.microsoft.com/office/drawing/2014/main" id="{D4337D5B-EA13-4A0C-9FAA-C5A6E2FDCC3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46" y="3914784"/>
            <a:ext cx="8568000" cy="0"/>
          </a:xfrm>
          <a:prstGeom prst="line">
            <a:avLst/>
          </a:prstGeom>
          <a:noFill/>
          <a:ln w="12700">
            <a:solidFill>
              <a:srgbClr val="C9C9C9"/>
            </a:solidFill>
            <a:prstDash val="solid"/>
            <a:miter lim="800000"/>
            <a:headEnd/>
            <a:tailEnd/>
          </a:ln>
        </p:spPr>
        <p:txBody>
          <a:bodyPr lIns="91466" tIns="45733" rIns="91466" bIns="45733"/>
          <a:lstStyle/>
          <a:p>
            <a:endParaRPr lang="de-AT" dirty="0"/>
          </a:p>
        </p:txBody>
      </p:sp>
      <p:sp>
        <p:nvSpPr>
          <p:cNvPr id="23" name="Textplatzhalter 1">
            <a:extLst>
              <a:ext uri="{FF2B5EF4-FFF2-40B4-BE49-F238E27FC236}">
                <a16:creationId xmlns:a16="http://schemas.microsoft.com/office/drawing/2014/main" id="{F16390E0-5552-478B-9C11-5C002B4621EE}"/>
              </a:ext>
            </a:extLst>
          </p:cNvPr>
          <p:cNvSpPr txBox="1">
            <a:spLocks/>
          </p:cNvSpPr>
          <p:nvPr/>
        </p:nvSpPr>
        <p:spPr>
          <a:xfrm>
            <a:off x="1403648" y="1076012"/>
            <a:ext cx="1956005" cy="260528"/>
          </a:xfrm>
          <a:prstGeom prst="rect">
            <a:avLst/>
          </a:prstGeom>
        </p:spPr>
        <p:txBody>
          <a:bodyPr lIns="0" tIns="60958" rIns="0" bIns="60958" anchor="ctr"/>
          <a:lstStyle>
            <a:lvl1pPr marL="0" indent="0" algn="r" defTabSz="1219170" rtl="0" eaLnBrk="1" latinLnBrk="0" hangingPunct="1"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6679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de-AT" sz="1100" i="1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Würde mir *** Spaß machen</a:t>
            </a:r>
          </a:p>
        </p:txBody>
      </p:sp>
      <p:pic>
        <p:nvPicPr>
          <p:cNvPr id="36" name="Grafik 35" descr="Ein Bild, das Uhr, Anzeige enthält.&#10;&#10;Automatisch generierte Beschreibung">
            <a:extLst>
              <a:ext uri="{FF2B5EF4-FFF2-40B4-BE49-F238E27FC236}">
                <a16:creationId xmlns:a16="http://schemas.microsoft.com/office/drawing/2014/main" id="{ED653FDF-4F0D-4D92-A994-76CB76C89A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05" y="-2736"/>
            <a:ext cx="1347170" cy="593789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36D3345D-3A62-4561-8E9F-7C00E57A19E5}"/>
              </a:ext>
            </a:extLst>
          </p:cNvPr>
          <p:cNvSpPr txBox="1"/>
          <p:nvPr/>
        </p:nvSpPr>
        <p:spPr bwMode="auto">
          <a:xfrm rot="16200000">
            <a:off x="7474964" y="2670444"/>
            <a:ext cx="2938201" cy="30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201600" tIns="46080" rIns="92160" bIns="46080" rtlCol="0" anchor="b">
            <a:spAutoFit/>
          </a:bodyPr>
          <a:lstStyle/>
          <a:p>
            <a:pPr marL="0" indent="0" defTabSz="447675">
              <a:lnSpc>
                <a:spcPct val="85000"/>
              </a:lnSpc>
            </a:pP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Quelle: </a:t>
            </a:r>
            <a:r>
              <a:rPr lang="de-AT" sz="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youth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de-AT" sz="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codes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Onlinebefragung im Rahmen des AP3,</a:t>
            </a:r>
            <a:b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de-AT" sz="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rep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Österr.</a:t>
            </a:r>
            <a:r>
              <a:rPr kumimoji="0" lang="de-AT" sz="800" b="0" i="0" u="none" strike="noStrike" kern="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cs typeface="Arial" charset="0"/>
              </a:rPr>
              <a:t> 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</a:rPr>
              <a:t>15 bis 24 Jahre, Juni 2020, n=521</a:t>
            </a:r>
          </a:p>
        </p:txBody>
      </p:sp>
    </p:spTree>
    <p:extLst>
      <p:ext uri="{BB962C8B-B14F-4D97-AF65-F5344CB8AC3E}">
        <p14:creationId xmlns:p14="http://schemas.microsoft.com/office/powerpoint/2010/main" val="3094142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33CFB-5A11-4390-9612-66A1C6FB5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Aktivitäten - Rückblick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95FB16-2785-4BDE-ACDF-FF8836AA7660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endParaRPr lang="de-DE" sz="1800" dirty="0"/>
          </a:p>
          <a:p>
            <a:endParaRPr lang="de-DE" dirty="0"/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D8B248-0F5D-4679-AA4F-39C5F1C2A6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6508D4-E046-46F7-9759-E564914EE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22864-09B7-4F77-93DE-C9CCEE264CEB}" type="slidenum">
              <a:rPr lang="en-GB" noProof="0" smtClean="0"/>
              <a:pPr/>
              <a:t>16</a:t>
            </a:fld>
            <a:endParaRPr lang="en-GB" noProof="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CBDF61E-6F6B-4EA0-B263-F4A79BCA28D2}"/>
              </a:ext>
            </a:extLst>
          </p:cNvPr>
          <p:cNvSpPr txBox="1"/>
          <p:nvPr/>
        </p:nvSpPr>
        <p:spPr>
          <a:xfrm>
            <a:off x="1301858" y="2085835"/>
            <a:ext cx="56646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/>
              <a:t>Analyse anderer aktueller Jugendstudien </a:t>
            </a:r>
          </a:p>
        </p:txBody>
      </p:sp>
      <p:pic>
        <p:nvPicPr>
          <p:cNvPr id="9" name="Grafik 8" descr="Ein Bild, das Uhr, Anzeige enthält.&#10;&#10;Automatisch generierte Beschreibung">
            <a:extLst>
              <a:ext uri="{FF2B5EF4-FFF2-40B4-BE49-F238E27FC236}">
                <a16:creationId xmlns:a16="http://schemas.microsoft.com/office/drawing/2014/main" id="{DD3FE360-8C22-48EC-86EC-F844B85570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05" y="-2736"/>
            <a:ext cx="1347170" cy="5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75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nhaltsplatzhalter 1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CF69D55E-C0B6-4080-AC12-D60022F1B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057" y="440176"/>
            <a:ext cx="4731011" cy="3713845"/>
          </a:xfr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3332443-D479-48F2-A46E-A107ED9CE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2000"/>
            <a:ext cx="8229600" cy="36004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1900"/>
              <a:t>Jugendstudie Südwind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AE7D520-2B64-4525-B2F4-BBC865C33B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313" y="158400"/>
            <a:ext cx="6191250" cy="360362"/>
          </a:xfrm>
        </p:spPr>
        <p:txBody>
          <a:bodyPr/>
          <a:lstStyle/>
          <a:p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aktuelle</a:t>
            </a:r>
            <a:r>
              <a:rPr lang="en-US" dirty="0"/>
              <a:t> </a:t>
            </a:r>
            <a:r>
              <a:rPr lang="en-US" dirty="0" err="1"/>
              <a:t>Jugendsstudien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A3018A-33A8-4B9B-925D-9EAE9AAD1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512" y="4731990"/>
            <a:ext cx="21336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8222864-09B7-4F77-93DE-C9CCEE264CEB}" type="slidenum">
              <a:rPr lang="en-GB" noProof="0" smtClean="0"/>
              <a:pPr>
                <a:spcAft>
                  <a:spcPts val="600"/>
                </a:spcAft>
              </a:pPr>
              <a:t>17</a:t>
            </a:fld>
            <a:endParaRPr lang="en-GB" noProof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83791463-DF08-4903-A68F-F55C9D5DB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36" y="1309230"/>
            <a:ext cx="1879402" cy="2502079"/>
          </a:xfrm>
          <a:prstGeom prst="rect">
            <a:avLst/>
          </a:prstGeom>
        </p:spPr>
      </p:pic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7E0F242C-01B3-4513-BA60-F9E56D2FC49C}"/>
              </a:ext>
            </a:extLst>
          </p:cNvPr>
          <p:cNvSpPr/>
          <p:nvPr/>
        </p:nvSpPr>
        <p:spPr>
          <a:xfrm>
            <a:off x="2295517" y="1185620"/>
            <a:ext cx="2245487" cy="165314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Jugend/Junge bis 35 Jahre</a:t>
            </a:r>
          </a:p>
          <a:p>
            <a:pPr algn="ctr"/>
            <a:r>
              <a:rPr lang="de-DE" sz="1400" dirty="0"/>
              <a:t>Verantwortlich … </a:t>
            </a:r>
          </a:p>
          <a:p>
            <a:pPr algn="ctr"/>
            <a:endParaRPr lang="de-DE" sz="1400" dirty="0"/>
          </a:p>
          <a:p>
            <a:r>
              <a:rPr lang="de-DE" sz="1400" dirty="0"/>
              <a:t> 1. Wirtschaft/Industrie</a:t>
            </a:r>
          </a:p>
          <a:p>
            <a:r>
              <a:rPr lang="de-DE" sz="1400" dirty="0"/>
              <a:t> 2. Sie persönlich</a:t>
            </a:r>
          </a:p>
          <a:p>
            <a:r>
              <a:rPr lang="de-DE" sz="1400" dirty="0"/>
              <a:t> 3. nationale Regierung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CC35C2EF-A242-4462-91F0-C8F636E2EEE8}"/>
              </a:ext>
            </a:extLst>
          </p:cNvPr>
          <p:cNvSpPr/>
          <p:nvPr/>
        </p:nvSpPr>
        <p:spPr>
          <a:xfrm>
            <a:off x="2238899" y="2863406"/>
            <a:ext cx="3533931" cy="18494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/>
              <a:t>Was wurde bereits getan um Klimawandel und Migration zu bewältigen?</a:t>
            </a:r>
          </a:p>
          <a:p>
            <a:pPr marL="342900" indent="-342900">
              <a:buAutoNum type="arabicPeriod"/>
            </a:pPr>
            <a:r>
              <a:rPr lang="de-DE" sz="1400" dirty="0"/>
              <a:t>Unterzeichnen einer Petition</a:t>
            </a:r>
          </a:p>
          <a:p>
            <a:pPr marL="342900" indent="-342900">
              <a:buAutoNum type="arabicPeriod"/>
            </a:pPr>
            <a:r>
              <a:rPr lang="de-DE" sz="1400" dirty="0"/>
              <a:t>Entsprechende PolitikerInnen wählen</a:t>
            </a:r>
          </a:p>
          <a:p>
            <a:pPr marL="342900" indent="-342900">
              <a:buAutoNum type="arabicPeriod"/>
            </a:pPr>
            <a:r>
              <a:rPr lang="de-DE" sz="1400" dirty="0"/>
              <a:t>Boykott bestimmter Produkte</a:t>
            </a:r>
          </a:p>
          <a:p>
            <a:pPr marL="342900" indent="-342900">
              <a:buAutoNum type="arabicPeriod"/>
            </a:pPr>
            <a:r>
              <a:rPr lang="de-DE" sz="1400" dirty="0">
                <a:solidFill>
                  <a:srgbClr val="FF0000"/>
                </a:solidFill>
              </a:rPr>
              <a:t>Ermutigung Anderer zum Handeln</a:t>
            </a:r>
          </a:p>
          <a:p>
            <a:pPr marL="342900" indent="-342900">
              <a:buAutoNum type="arabicPeriod"/>
            </a:pPr>
            <a:r>
              <a:rPr lang="de-DE" sz="1400" dirty="0"/>
              <a:t>Veröffentlichen/teilen von Dingen zu diesen Problemen online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1915D22-9014-424A-9DB7-FCC9A6130646}"/>
              </a:ext>
            </a:extLst>
          </p:cNvPr>
          <p:cNvSpPr/>
          <p:nvPr/>
        </p:nvSpPr>
        <p:spPr>
          <a:xfrm>
            <a:off x="7225087" y="1638649"/>
            <a:ext cx="1275732" cy="3600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1E76045-95AD-43D5-A1BE-6669990FA845}"/>
              </a:ext>
            </a:extLst>
          </p:cNvPr>
          <p:cNvSpPr/>
          <p:nvPr/>
        </p:nvSpPr>
        <p:spPr>
          <a:xfrm>
            <a:off x="5374501" y="3314135"/>
            <a:ext cx="1666895" cy="3600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 descr="Ein Bild, das Uhr, Anzeige enthält.&#10;&#10;Automatisch generierte Beschreibung">
            <a:extLst>
              <a:ext uri="{FF2B5EF4-FFF2-40B4-BE49-F238E27FC236}">
                <a16:creationId xmlns:a16="http://schemas.microsoft.com/office/drawing/2014/main" id="{22DC1ED9-2809-4D83-9745-E3D608996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05" y="-2736"/>
            <a:ext cx="1347170" cy="5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94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10A540-7BEE-419B-B771-D9D6FBD5D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Selbsteinschätzung (Quelle </a:t>
            </a:r>
            <a:r>
              <a:rPr lang="de-DE" dirty="0" err="1"/>
              <a:t>Medianet</a:t>
            </a:r>
            <a:r>
              <a:rPr lang="de-DE" dirty="0"/>
              <a:t> 11.06.2021 – ungesunde Lebensmittel)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8340577-1288-472B-B4B9-AB0182F179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Andere aktuelle Jugendstudien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A7CCDA5-1C9D-4F30-8B16-35B8F7351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22864-09B7-4F77-93DE-C9CCEE264CEB}" type="slidenum">
              <a:rPr lang="en-GB" noProof="0" smtClean="0"/>
              <a:pPr/>
              <a:t>18</a:t>
            </a:fld>
            <a:endParaRPr lang="en-GB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A09C307-37E5-4771-BE52-9F95F3E19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12" y="926904"/>
            <a:ext cx="5657018" cy="3513306"/>
          </a:xfrm>
          <a:prstGeom prst="rect">
            <a:avLst/>
          </a:prstGeom>
        </p:spPr>
      </p:pic>
      <p:sp>
        <p:nvSpPr>
          <p:cNvPr id="9" name="Denkblase: wolkenförmig 8">
            <a:extLst>
              <a:ext uri="{FF2B5EF4-FFF2-40B4-BE49-F238E27FC236}">
                <a16:creationId xmlns:a16="http://schemas.microsoft.com/office/drawing/2014/main" id="{5C087411-FFC3-43F6-A1A5-628828FE77BF}"/>
              </a:ext>
            </a:extLst>
          </p:cNvPr>
          <p:cNvSpPr/>
          <p:nvPr/>
        </p:nvSpPr>
        <p:spPr>
          <a:xfrm>
            <a:off x="6231467" y="1219200"/>
            <a:ext cx="2339096" cy="1352549"/>
          </a:xfrm>
          <a:prstGeom prst="cloudCallout">
            <a:avLst>
              <a:gd name="adj1" fmla="val -68377"/>
              <a:gd name="adj2" fmla="val 10176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Große auch positive Einfluss-möglichkeiten</a:t>
            </a:r>
          </a:p>
        </p:txBody>
      </p:sp>
      <p:pic>
        <p:nvPicPr>
          <p:cNvPr id="10" name="Grafik 9" descr="Ein Bild, das Uhr, Anzeige enthält.&#10;&#10;Automatisch generierte Beschreibung">
            <a:extLst>
              <a:ext uri="{FF2B5EF4-FFF2-40B4-BE49-F238E27FC236}">
                <a16:creationId xmlns:a16="http://schemas.microsoft.com/office/drawing/2014/main" id="{BA1CCA07-1774-4607-8A54-C1F6982FBE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05" y="-2736"/>
            <a:ext cx="1347170" cy="5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04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6">
            <a:extLst>
              <a:ext uri="{FF2B5EF4-FFF2-40B4-BE49-F238E27FC236}">
                <a16:creationId xmlns:a16="http://schemas.microsoft.com/office/drawing/2014/main" id="{0A0415F1-0090-466E-A3A8-493B8EAD33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337" y="1074959"/>
            <a:ext cx="5789664" cy="358949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0095BE4-D72B-4CB2-875F-2154348D3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Akteure und Verantwortlichkeit in zwei unterschiedlichen Studien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9A7BF166-76C7-4F08-A256-3D0619BDA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14700"/>
            <a:ext cx="4055622" cy="3606800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A56129-DFC9-44B1-8661-EE80C9B09E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31D5EA-40C9-4A21-BDD8-D9F6C4C90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22864-09B7-4F77-93DE-C9CCEE264CEB}" type="slidenum">
              <a:rPr lang="en-GB" noProof="0" smtClean="0"/>
              <a:pPr/>
              <a:t>19</a:t>
            </a:fld>
            <a:endParaRPr lang="en-GB" noProof="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37EAE2B-50D8-46F5-BA7D-CE6D622EA96F}"/>
              </a:ext>
            </a:extLst>
          </p:cNvPr>
          <p:cNvSpPr txBox="1"/>
          <p:nvPr/>
        </p:nvSpPr>
        <p:spPr>
          <a:xfrm>
            <a:off x="468313" y="4453146"/>
            <a:ext cx="31849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Quelle: Zukunft? Jugend fragen BMU Berlin</a:t>
            </a:r>
          </a:p>
        </p:txBody>
      </p:sp>
      <p:pic>
        <p:nvPicPr>
          <p:cNvPr id="10" name="Grafik 9" descr="Ein Bild, das Uhr, Anzeige enthält.&#10;&#10;Automatisch generierte Beschreibung">
            <a:extLst>
              <a:ext uri="{FF2B5EF4-FFF2-40B4-BE49-F238E27FC236}">
                <a16:creationId xmlns:a16="http://schemas.microsoft.com/office/drawing/2014/main" id="{3748BDA4-9F71-4F4E-BD45-F813693493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05" y="-2736"/>
            <a:ext cx="1347170" cy="5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03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Uhr, Anzeige enthält.&#10;&#10;Automatisch generierte Beschreibung">
            <a:extLst>
              <a:ext uri="{FF2B5EF4-FFF2-40B4-BE49-F238E27FC236}">
                <a16:creationId xmlns:a16="http://schemas.microsoft.com/office/drawing/2014/main" id="{6AFA5AFB-1098-4099-BFB5-AB10C816F6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38" y="0"/>
            <a:ext cx="1347170" cy="59378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8937C87-F69B-465C-BA59-5D34687731AE}"/>
              </a:ext>
            </a:extLst>
          </p:cNvPr>
          <p:cNvSpPr txBox="1"/>
          <p:nvPr/>
        </p:nvSpPr>
        <p:spPr>
          <a:xfrm>
            <a:off x="707431" y="1352003"/>
            <a:ext cx="739792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Rückblick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de-D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bisheriges Wissen und Erkenntnisse aus Umfragen bei der Zielgruppe</a:t>
            </a:r>
          </a:p>
          <a:p>
            <a:pPr lvl="0"/>
            <a:r>
              <a:rPr lang="de-DE" dirty="0">
                <a:latin typeface="Calibri" panose="020F0502020204030204" pitchFamily="34" charset="0"/>
                <a:ea typeface="Times New Roman" panose="02020603050405020304" pitchFamily="18" charset="0"/>
              </a:rPr>
              <a:t>			</a:t>
            </a: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der 15-24 jährigen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Aktivitäten von </a:t>
            </a:r>
            <a:r>
              <a:rPr lang="de-D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youth</a:t>
            </a: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codes</a:t>
            </a:r>
            <a:endParaRPr lang="de-DE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/>
            <a:r>
              <a:rPr lang="de-DE" sz="1800" dirty="0">
                <a:effectLst/>
                <a:latin typeface="Segoe UI Symbol" panose="020B0502040204020203" pitchFamily="34" charset="0"/>
                <a:ea typeface="Calibri" panose="020F0502020204030204" pitchFamily="34" charset="0"/>
              </a:rPr>
              <a:t>❖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 Erkenntnisse aus der Praxis der Gruppenarbeiten </a:t>
            </a:r>
          </a:p>
          <a:p>
            <a:pPr marL="457200"/>
            <a:r>
              <a:rPr lang="de-DE" sz="1800" dirty="0">
                <a:effectLst/>
                <a:latin typeface="Segoe UI Symbol" panose="020B0502040204020203" pitchFamily="34" charset="0"/>
                <a:ea typeface="Calibri" panose="020F0502020204030204" pitchFamily="34" charset="0"/>
              </a:rPr>
              <a:t>❖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 Youth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codes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Website und Social Media Aktivitäten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eitere Vorhaben und Planungen (Comic WS im Sommer etc.)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9244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4A789B-B6EC-4DB1-B186-80EE60E01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Zuständigkeit der Politik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7402E7-40F6-4446-B0B4-1CB73106A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 Wann werden die Jungen ihre Komfortzone verlassen? </a:t>
            </a:r>
          </a:p>
          <a:p>
            <a:pPr marL="0" indent="0">
              <a:buNone/>
            </a:pPr>
            <a:r>
              <a:rPr lang="de-DE" dirty="0"/>
              <a:t>      Was ist die Motivation dahinter?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E20EB9F-497A-4109-A0BE-A999A10C25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Andere aktuelle Jugendstudien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141CDC-5BEE-447B-BC1A-699083A95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22864-09B7-4F77-93DE-C9CCEE264CEB}" type="slidenum">
              <a:rPr lang="en-GB" noProof="0" smtClean="0"/>
              <a:pPr/>
              <a:t>20</a:t>
            </a:fld>
            <a:endParaRPr lang="en-GB" noProof="0" dirty="0"/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CA0DEC56-816B-49DF-9571-5EF09D544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2652"/>
            <a:ext cx="6761714" cy="2566059"/>
          </a:xfrm>
          <a:prstGeom prst="rect">
            <a:avLst/>
          </a:prstGeom>
        </p:spPr>
      </p:pic>
      <p:sp>
        <p:nvSpPr>
          <p:cNvPr id="8" name="Denkblase: wolkenförmig 7">
            <a:extLst>
              <a:ext uri="{FF2B5EF4-FFF2-40B4-BE49-F238E27FC236}">
                <a16:creationId xmlns:a16="http://schemas.microsoft.com/office/drawing/2014/main" id="{2C1A80A6-0DE7-4BE2-90E4-9035DBD499E0}"/>
              </a:ext>
            </a:extLst>
          </p:cNvPr>
          <p:cNvSpPr/>
          <p:nvPr/>
        </p:nvSpPr>
        <p:spPr>
          <a:xfrm>
            <a:off x="4744373" y="1314465"/>
            <a:ext cx="1729473" cy="1405043"/>
          </a:xfrm>
          <a:prstGeom prst="cloudCallout">
            <a:avLst>
              <a:gd name="adj1" fmla="val -71670"/>
              <a:gd name="adj2" fmla="val 394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Die Politiker*innen müssen handeln ….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341232E-90EA-4893-8AA5-984AFE1E9863}"/>
              </a:ext>
            </a:extLst>
          </p:cNvPr>
          <p:cNvSpPr txBox="1"/>
          <p:nvPr/>
        </p:nvSpPr>
        <p:spPr>
          <a:xfrm>
            <a:off x="530306" y="4147651"/>
            <a:ext cx="3184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Quelle: Zukunft? Jugend fragen BMU Berlin</a:t>
            </a:r>
          </a:p>
          <a:p>
            <a:r>
              <a:rPr lang="de-DE" sz="900" dirty="0"/>
              <a:t>https://www.bmu.de/publikation/zukunft-jugend-fragen-umwelt-klima-politik-engagement-was-junge-menschen-bewegt/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CC24CD-F580-4636-B6E5-326107B86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394" y="1697119"/>
            <a:ext cx="2437726" cy="2280155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30FAD9BF-F6C6-4DB4-B685-A0903A64E268}"/>
              </a:ext>
            </a:extLst>
          </p:cNvPr>
          <p:cNvSpPr/>
          <p:nvPr/>
        </p:nvSpPr>
        <p:spPr>
          <a:xfrm>
            <a:off x="4930986" y="3671154"/>
            <a:ext cx="154285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Jugendbeirat</a:t>
            </a:r>
          </a:p>
        </p:txBody>
      </p:sp>
      <p:pic>
        <p:nvPicPr>
          <p:cNvPr id="11" name="Grafik 10" descr="Ein Bild, das Uhr, Anzeige enthält.&#10;&#10;Automatisch generierte Beschreibung">
            <a:extLst>
              <a:ext uri="{FF2B5EF4-FFF2-40B4-BE49-F238E27FC236}">
                <a16:creationId xmlns:a16="http://schemas.microsoft.com/office/drawing/2014/main" id="{5FA08CD3-6ECD-45F8-9DCB-0802F2D9A4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05" y="-2736"/>
            <a:ext cx="1347170" cy="5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23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33CFB-5A11-4390-9612-66A1C6FB5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Aktivitäten - Rückblick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95FB16-2785-4BDE-ACDF-FF8836AA7660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endParaRPr lang="de-DE" sz="1800" dirty="0"/>
          </a:p>
          <a:p>
            <a:endParaRPr lang="de-DE" dirty="0"/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D8B248-0F5D-4679-AA4F-39C5F1C2A6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6508D4-E046-46F7-9759-E564914EE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22864-09B7-4F77-93DE-C9CCEE264CEB}" type="slidenum">
              <a:rPr lang="en-GB" noProof="0" smtClean="0"/>
              <a:pPr/>
              <a:t>21</a:t>
            </a:fld>
            <a:endParaRPr lang="en-GB" noProof="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CBDF61E-6F6B-4EA0-B263-F4A79BCA28D2}"/>
              </a:ext>
            </a:extLst>
          </p:cNvPr>
          <p:cNvSpPr txBox="1"/>
          <p:nvPr/>
        </p:nvSpPr>
        <p:spPr>
          <a:xfrm>
            <a:off x="1628242" y="1682855"/>
            <a:ext cx="56646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/>
              <a:t>Youth </a:t>
            </a:r>
            <a:r>
              <a:rPr lang="de-DE" sz="2400" b="1" dirty="0" err="1"/>
              <a:t>codes</a:t>
            </a:r>
            <a:r>
              <a:rPr lang="de-DE" sz="2400" b="1" dirty="0"/>
              <a:t> - Social Media Aktivitäten</a:t>
            </a:r>
          </a:p>
          <a:p>
            <a:r>
              <a:rPr lang="de-DE" sz="2400" b="1" dirty="0"/>
              <a:t>Instagram</a:t>
            </a:r>
          </a:p>
          <a:p>
            <a:r>
              <a:rPr lang="de-DE" sz="2400" b="1" dirty="0"/>
              <a:t>Facebook</a:t>
            </a:r>
          </a:p>
          <a:p>
            <a:r>
              <a:rPr lang="de-DE" sz="2400" b="1" dirty="0" err="1"/>
              <a:t>TikTok</a:t>
            </a:r>
            <a:r>
              <a:rPr lang="de-DE" sz="2400" b="1" dirty="0"/>
              <a:t> </a:t>
            </a:r>
          </a:p>
        </p:txBody>
      </p:sp>
      <p:pic>
        <p:nvPicPr>
          <p:cNvPr id="9" name="Grafik 8" descr="Ein Bild, das Uhr, Anzeige enthält.&#10;&#10;Automatisch generierte Beschreibung">
            <a:extLst>
              <a:ext uri="{FF2B5EF4-FFF2-40B4-BE49-F238E27FC236}">
                <a16:creationId xmlns:a16="http://schemas.microsoft.com/office/drawing/2014/main" id="{9AC5A962-9E26-426A-BE9B-6B6F254C84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05" y="-2736"/>
            <a:ext cx="1347170" cy="5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75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369E4-63C9-4BEC-9DD9-E86C5B5C0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Youth </a:t>
            </a:r>
            <a:r>
              <a:rPr lang="de-DE" dirty="0" err="1"/>
              <a:t>codes</a:t>
            </a:r>
            <a:r>
              <a:rPr lang="de-DE" dirty="0"/>
              <a:t> Aktivitäten – Social Media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7A013D-8DE3-4D26-85ED-5CC800706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607049"/>
          </a:xfrm>
        </p:spPr>
        <p:txBody>
          <a:bodyPr/>
          <a:lstStyle/>
          <a:p>
            <a:r>
              <a:rPr lang="de-DE" dirty="0"/>
              <a:t> Wusstest du, dass…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Nachhaltig am Alltag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A versus B </a:t>
            </a:r>
          </a:p>
          <a:p>
            <a:pPr marL="0" indent="0">
              <a:buNone/>
            </a:pPr>
            <a:r>
              <a:rPr lang="de-DE" dirty="0"/>
              <a:t> was ist besser?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EEE7A76-AF0D-423D-8EC5-0598640A4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22864-09B7-4F77-93DE-C9CCEE264CEB}" type="slidenum">
              <a:rPr lang="en-GB" noProof="0" smtClean="0"/>
              <a:pPr/>
              <a:t>22</a:t>
            </a:fld>
            <a:endParaRPr lang="en-GB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F2063F1-7236-5A40-8533-85D1803B76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26" y="2243144"/>
            <a:ext cx="1102608" cy="110260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19E69C3-9491-4740-958E-0B73EC3C43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101" y="1001905"/>
            <a:ext cx="1102608" cy="110260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5E14BC8-8B94-F548-B8F3-D75E856B5D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101" y="3496812"/>
            <a:ext cx="1102608" cy="110260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1902166-3F8E-5142-AA4F-BD5A673FE3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26" y="3496812"/>
            <a:ext cx="1102608" cy="110260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5CACD39-4DCE-F84E-A9B2-7951E1EE65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101" y="2243144"/>
            <a:ext cx="1102608" cy="110260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0C60C96-047E-5C4D-A75E-2AB2695FF5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26" y="1001905"/>
            <a:ext cx="1102608" cy="1102608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87FCBB9-9050-5340-ADD9-4B9940D9244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8"/>
          <a:stretch/>
        </p:blipFill>
        <p:spPr>
          <a:xfrm>
            <a:off x="7298693" y="1119173"/>
            <a:ext cx="1647010" cy="3318826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A8210239-B194-B840-85E4-C244DBE2B1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935" y="1119172"/>
            <a:ext cx="1549477" cy="3318826"/>
          </a:xfrm>
          <a:prstGeom prst="rect">
            <a:avLst/>
          </a:prstGeom>
        </p:spPr>
      </p:pic>
      <p:pic>
        <p:nvPicPr>
          <p:cNvPr id="14" name="Grafik 13" descr="Ein Bild, das Uhr, Anzeige enthält.&#10;&#10;Automatisch generierte Beschreibung">
            <a:extLst>
              <a:ext uri="{FF2B5EF4-FFF2-40B4-BE49-F238E27FC236}">
                <a16:creationId xmlns:a16="http://schemas.microsoft.com/office/drawing/2014/main" id="{A7BB1A2D-C78B-48B8-8461-23985995E5A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05" y="-2736"/>
            <a:ext cx="1347170" cy="593789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6FE6241-8313-4B4C-8F28-60122ADB59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422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B20EC-B2B7-4597-AF9B-F27189CBE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2000"/>
            <a:ext cx="8229600" cy="36004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1900" dirty="0"/>
              <a:t>TOP 5 - TIKTOK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59A9FC1-2F48-4795-B43D-1E0E9FE06A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313" y="158400"/>
            <a:ext cx="6191250" cy="36036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6C8E60-979B-4419-AE9B-45B8FA540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512" y="4731990"/>
            <a:ext cx="21336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8222864-09B7-4F77-93DE-C9CCEE264CEB}" type="slidenum">
              <a:rPr lang="en-GB" noProof="0" smtClean="0"/>
              <a:pPr>
                <a:spcAft>
                  <a:spcPts val="600"/>
                </a:spcAft>
              </a:pPr>
              <a:t>23</a:t>
            </a:fld>
            <a:endParaRPr lang="en-GB" noProof="0"/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60AB9B29-29F7-478D-BB0A-3E12D641A0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093594"/>
              </p:ext>
            </p:extLst>
          </p:nvPr>
        </p:nvGraphicFramePr>
        <p:xfrm>
          <a:off x="468312" y="1058759"/>
          <a:ext cx="6307738" cy="3404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548">
                  <a:extLst>
                    <a:ext uri="{9D8B030D-6E8A-4147-A177-3AD203B41FA5}">
                      <a16:colId xmlns:a16="http://schemas.microsoft.com/office/drawing/2014/main" val="4166539364"/>
                    </a:ext>
                  </a:extLst>
                </a:gridCol>
                <a:gridCol w="3442319">
                  <a:extLst>
                    <a:ext uri="{9D8B030D-6E8A-4147-A177-3AD203B41FA5}">
                      <a16:colId xmlns:a16="http://schemas.microsoft.com/office/drawing/2014/main" val="856170006"/>
                    </a:ext>
                  </a:extLst>
                </a:gridCol>
                <a:gridCol w="1029760">
                  <a:extLst>
                    <a:ext uri="{9D8B030D-6E8A-4147-A177-3AD203B41FA5}">
                      <a16:colId xmlns:a16="http://schemas.microsoft.com/office/drawing/2014/main" val="3585304761"/>
                    </a:ext>
                  </a:extLst>
                </a:gridCol>
                <a:gridCol w="1108111">
                  <a:extLst>
                    <a:ext uri="{9D8B030D-6E8A-4147-A177-3AD203B41FA5}">
                      <a16:colId xmlns:a16="http://schemas.microsoft.com/office/drawing/2014/main" val="1342364800"/>
                    </a:ext>
                  </a:extLst>
                </a:gridCol>
              </a:tblGrid>
              <a:tr h="55411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Datum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Post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>
                          <a:effectLst/>
                        </a:rPr>
                        <a:t>Tiktok</a:t>
                      </a:r>
                      <a:r>
                        <a:rPr lang="de-DE" sz="1100" u="none" strike="noStrike" dirty="0">
                          <a:effectLst/>
                        </a:rPr>
                        <a:t> Aufrufe – kurz nach </a:t>
                      </a:r>
                      <a:r>
                        <a:rPr lang="de-DE" sz="1100" u="none" strike="noStrike" dirty="0" err="1">
                          <a:effectLst/>
                        </a:rPr>
                        <a:t>Posting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u="none" strike="noStrike" dirty="0" err="1">
                          <a:effectLst/>
                        </a:rPr>
                        <a:t>Tiktotk</a:t>
                      </a:r>
                      <a:r>
                        <a:rPr lang="de-DE" sz="1100" u="none" strike="noStrike" dirty="0">
                          <a:effectLst/>
                        </a:rPr>
                        <a:t> Aufrufe – Status Quo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extLst>
                  <a:ext uri="{0D108BD9-81ED-4DB2-BD59-A6C34878D82A}">
                    <a16:rowId xmlns:a16="http://schemas.microsoft.com/office/drawing/2014/main" val="3803152501"/>
                  </a:ext>
                </a:extLst>
              </a:tr>
              <a:tr h="427191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29.04.2021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Eigene Flasche mitnehmen statt PET Flaschen kaufen!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1001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36000</a:t>
                      </a:r>
                    </a:p>
                  </a:txBody>
                  <a:tcPr marL="7578" marR="7578" marT="7578" marB="0" anchor="b"/>
                </a:tc>
                <a:extLst>
                  <a:ext uri="{0D108BD9-81ED-4DB2-BD59-A6C34878D82A}">
                    <a16:rowId xmlns:a16="http://schemas.microsoft.com/office/drawing/2014/main" val="3334399183"/>
                  </a:ext>
                </a:extLst>
              </a:tr>
              <a:tr h="616068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18.12.2020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Fortbewegungsgewohnheiten ändern</a:t>
                      </a:r>
                    </a:p>
                  </a:txBody>
                  <a:tcPr marL="7578" marR="7578" marT="75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500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34500</a:t>
                      </a:r>
                    </a:p>
                  </a:txBody>
                  <a:tcPr marL="7578" marR="7578" marT="7578" marB="0" anchor="b"/>
                </a:tc>
                <a:extLst>
                  <a:ext uri="{0D108BD9-81ED-4DB2-BD59-A6C34878D82A}">
                    <a16:rowId xmlns:a16="http://schemas.microsoft.com/office/drawing/2014/main" val="3615569597"/>
                  </a:ext>
                </a:extLst>
              </a:tr>
              <a:tr h="616068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19.03.2021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Kuhmilch vs. Pflanzenmilch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11000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18400</a:t>
                      </a:r>
                    </a:p>
                  </a:txBody>
                  <a:tcPr marL="7578" marR="7578" marT="7578" marB="0" anchor="b"/>
                </a:tc>
                <a:extLst>
                  <a:ext uri="{0D108BD9-81ED-4DB2-BD59-A6C34878D82A}">
                    <a16:rowId xmlns:a16="http://schemas.microsoft.com/office/drawing/2014/main" val="3314092873"/>
                  </a:ext>
                </a:extLst>
              </a:tr>
              <a:tr h="575048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01.12.2020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Politik soll handeln und etwas gegen den Klimawandel tun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500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16600</a:t>
                      </a:r>
                    </a:p>
                  </a:txBody>
                  <a:tcPr marL="7578" marR="7578" marT="7578" marB="0" anchor="b"/>
                </a:tc>
                <a:extLst>
                  <a:ext uri="{0D108BD9-81ED-4DB2-BD59-A6C34878D82A}">
                    <a16:rowId xmlns:a16="http://schemas.microsoft.com/office/drawing/2014/main" val="3668853762"/>
                  </a:ext>
                </a:extLst>
              </a:tr>
              <a:tr h="616068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19.12.2020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Lebensgewohnheiten ändern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3000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4868</a:t>
                      </a:r>
                    </a:p>
                  </a:txBody>
                  <a:tcPr marL="7578" marR="7578" marT="7578" marB="0" anchor="b"/>
                </a:tc>
                <a:extLst>
                  <a:ext uri="{0D108BD9-81ED-4DB2-BD59-A6C34878D82A}">
                    <a16:rowId xmlns:a16="http://schemas.microsoft.com/office/drawing/2014/main" val="3564491162"/>
                  </a:ext>
                </a:extLst>
              </a:tr>
            </a:tbl>
          </a:graphicData>
        </a:graphic>
      </p:graphicFrame>
      <p:sp>
        <p:nvSpPr>
          <p:cNvPr id="7" name="Pfeil: nach links 6">
            <a:extLst>
              <a:ext uri="{FF2B5EF4-FFF2-40B4-BE49-F238E27FC236}">
                <a16:creationId xmlns:a16="http://schemas.microsoft.com/office/drawing/2014/main" id="{31DACFA8-3A40-468A-9C51-322C6A7153AB}"/>
              </a:ext>
            </a:extLst>
          </p:cNvPr>
          <p:cNvSpPr/>
          <p:nvPr/>
        </p:nvSpPr>
        <p:spPr>
          <a:xfrm>
            <a:off x="8147739" y="1930299"/>
            <a:ext cx="527949" cy="36004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Ein Bild, das Uhr, Anzeige enthält.&#10;&#10;Automatisch generierte Beschreibung">
            <a:extLst>
              <a:ext uri="{FF2B5EF4-FFF2-40B4-BE49-F238E27FC236}">
                <a16:creationId xmlns:a16="http://schemas.microsoft.com/office/drawing/2014/main" id="{C3B8036D-B029-4C50-AB32-87E8E656AF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05" y="-2736"/>
            <a:ext cx="1347170" cy="5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12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82B1CB-D0A5-8243-A721-184631E2F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Österreichs Jugendliche wollen Veränderung – Politik &amp; Mobilität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2EE75127-7E59-DA4C-8689-EB24C8E0D1E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987425"/>
          <a:ext cx="8229600" cy="3515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08833584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3933842"/>
                    </a:ext>
                  </a:extLst>
                </a:gridCol>
              </a:tblGrid>
              <a:tr h="351530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973567"/>
                  </a:ext>
                </a:extLst>
              </a:tr>
            </a:tbl>
          </a:graphicData>
        </a:graphic>
      </p:graphicFrame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A06C3B-6CDF-F74C-907D-524FFDEE3C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Aktivitäten – Social Media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F8FBFA4-D410-8748-A464-035E86204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22864-09B7-4F77-93DE-C9CCEE264CEB}" type="slidenum">
              <a:rPr lang="en-GB" noProof="0" smtClean="0"/>
              <a:pPr/>
              <a:t>24</a:t>
            </a:fld>
            <a:endParaRPr lang="en-GB" noProof="0" dirty="0"/>
          </a:p>
        </p:txBody>
      </p:sp>
      <p:pic>
        <p:nvPicPr>
          <p:cNvPr id="8" name="signal-2021-06-16-124350_002.mp4">
            <a:hlinkClick r:id="" action="ppaction://media"/>
            <a:extLst>
              <a:ext uri="{FF2B5EF4-FFF2-40B4-BE49-F238E27FC236}">
                <a16:creationId xmlns:a16="http://schemas.microsoft.com/office/drawing/2014/main" id="{E37851BC-41CB-3A4C-AB3D-D64E78AA721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38161" y="1007789"/>
            <a:ext cx="1949507" cy="3464838"/>
          </a:xfrm>
          <a:prstGeom prst="rect">
            <a:avLst/>
          </a:prstGeom>
        </p:spPr>
      </p:pic>
      <p:pic>
        <p:nvPicPr>
          <p:cNvPr id="9" name="signal-2021-06-16-124350_003.mp4">
            <a:hlinkClick r:id="" action="ppaction://media"/>
            <a:extLst>
              <a:ext uri="{FF2B5EF4-FFF2-40B4-BE49-F238E27FC236}">
                <a16:creationId xmlns:a16="http://schemas.microsoft.com/office/drawing/2014/main" id="{FFC2FED3-2F90-9547-9C8C-57D7F25EDCBC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40824" y="1007788"/>
            <a:ext cx="1954232" cy="3473237"/>
          </a:xfrm>
          <a:prstGeom prst="rect">
            <a:avLst/>
          </a:prstGeom>
        </p:spPr>
      </p:pic>
      <p:pic>
        <p:nvPicPr>
          <p:cNvPr id="11" name="Grafik 10" descr="Ein Bild, das Uhr, Anzeige enthält.&#10;&#10;Automatisch generierte Beschreibung">
            <a:extLst>
              <a:ext uri="{FF2B5EF4-FFF2-40B4-BE49-F238E27FC236}">
                <a16:creationId xmlns:a16="http://schemas.microsoft.com/office/drawing/2014/main" id="{721D0D45-A3DC-4FBF-B155-B035E8B11C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05" y="-2736"/>
            <a:ext cx="1347170" cy="5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2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B20EC-B2B7-4597-AF9B-F27189CBE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2000"/>
            <a:ext cx="8229600" cy="36004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1900" dirty="0"/>
              <a:t>Tipps der Teams – Veröffentlichung in Instagram, </a:t>
            </a:r>
            <a:r>
              <a:rPr lang="de-DE" sz="1900" dirty="0" err="1"/>
              <a:t>TikTok</a:t>
            </a:r>
            <a:r>
              <a:rPr lang="de-DE" sz="1900" dirty="0"/>
              <a:t>, Facebook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6C8E60-979B-4419-AE9B-45B8FA540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512" y="4731990"/>
            <a:ext cx="21336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8222864-09B7-4F77-93DE-C9CCEE264CEB}" type="slidenum">
              <a:rPr lang="en-GB" noProof="0" smtClean="0"/>
              <a:pPr>
                <a:spcAft>
                  <a:spcPts val="600"/>
                </a:spcAft>
              </a:pPr>
              <a:t>25</a:t>
            </a:fld>
            <a:endParaRPr lang="en-GB" noProof="0"/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60AB9B29-29F7-478D-BB0A-3E12D641A0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108925"/>
              </p:ext>
            </p:extLst>
          </p:nvPr>
        </p:nvGraphicFramePr>
        <p:xfrm>
          <a:off x="179512" y="1048072"/>
          <a:ext cx="8619067" cy="3496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248">
                  <a:extLst>
                    <a:ext uri="{9D8B030D-6E8A-4147-A177-3AD203B41FA5}">
                      <a16:colId xmlns:a16="http://schemas.microsoft.com/office/drawing/2014/main" val="4166539364"/>
                    </a:ext>
                  </a:extLst>
                </a:gridCol>
                <a:gridCol w="4737304">
                  <a:extLst>
                    <a:ext uri="{9D8B030D-6E8A-4147-A177-3AD203B41FA5}">
                      <a16:colId xmlns:a16="http://schemas.microsoft.com/office/drawing/2014/main" val="856170006"/>
                    </a:ext>
                  </a:extLst>
                </a:gridCol>
                <a:gridCol w="1524978">
                  <a:extLst>
                    <a:ext uri="{9D8B030D-6E8A-4147-A177-3AD203B41FA5}">
                      <a16:colId xmlns:a16="http://schemas.microsoft.com/office/drawing/2014/main" val="2169690806"/>
                    </a:ext>
                  </a:extLst>
                </a:gridCol>
                <a:gridCol w="1355537">
                  <a:extLst>
                    <a:ext uri="{9D8B030D-6E8A-4147-A177-3AD203B41FA5}">
                      <a16:colId xmlns:a16="http://schemas.microsoft.com/office/drawing/2014/main" val="620057088"/>
                    </a:ext>
                  </a:extLst>
                </a:gridCol>
              </a:tblGrid>
              <a:tr h="39356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Datum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Post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Instagram - Impressionen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Tiktok - Aufrufe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extLst>
                  <a:ext uri="{0D108BD9-81ED-4DB2-BD59-A6C34878D82A}">
                    <a16:rowId xmlns:a16="http://schemas.microsoft.com/office/drawing/2014/main" val="3803152501"/>
                  </a:ext>
                </a:extLst>
              </a:tr>
              <a:tr h="393562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12.04.2021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Bilde </a:t>
                      </a:r>
                      <a:r>
                        <a:rPr lang="de-DE" sz="1200" b="1" u="none" strike="noStrike" dirty="0">
                          <a:effectLst/>
                        </a:rPr>
                        <a:t>Fahrgemeinschaften </a:t>
                      </a:r>
                      <a:r>
                        <a:rPr lang="de-DE" sz="1200" u="none" strike="noStrike" dirty="0">
                          <a:effectLst/>
                        </a:rPr>
                        <a:t>statt alleine zu fahren! So kann man Kosten sparen &amp; hat jemanden zum Plaudern!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106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626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extLst>
                  <a:ext uri="{0D108BD9-81ED-4DB2-BD59-A6C34878D82A}">
                    <a16:rowId xmlns:a16="http://schemas.microsoft.com/office/drawing/2014/main" val="3334399183"/>
                  </a:ext>
                </a:extLst>
              </a:tr>
              <a:tr h="56757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14.04.2021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Verbringe </a:t>
                      </a:r>
                      <a:r>
                        <a:rPr lang="de-DE" sz="1200" b="1" u="none" strike="noStrike" dirty="0">
                          <a:effectLst/>
                        </a:rPr>
                        <a:t>Quality Time </a:t>
                      </a:r>
                      <a:r>
                        <a:rPr lang="de-DE" sz="1200" u="none" strike="noStrike" dirty="0">
                          <a:effectLst/>
                        </a:rPr>
                        <a:t>mit deinen FreundInnen draußen! Spazierengehen, gemeinsame Müllaktionen, im Park/am See chillen tut dir und der Umwelt gut!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90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768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extLst>
                  <a:ext uri="{0D108BD9-81ED-4DB2-BD59-A6C34878D82A}">
                    <a16:rowId xmlns:a16="http://schemas.microsoft.com/office/drawing/2014/main" val="3615569597"/>
                  </a:ext>
                </a:extLst>
              </a:tr>
              <a:tr h="56757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16.04.2021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Entscheide dich dafür, </a:t>
                      </a:r>
                      <a:r>
                        <a:rPr lang="de-DE" sz="1200" b="1" u="none" strike="noStrike" dirty="0">
                          <a:effectLst/>
                        </a:rPr>
                        <a:t>kurze Wege zu Fuß </a:t>
                      </a:r>
                      <a:r>
                        <a:rPr lang="de-DE" sz="1200" u="none" strike="noStrike" dirty="0">
                          <a:effectLst/>
                        </a:rPr>
                        <a:t>zu gehen! …dabei lassen sich gleichzeitig mühsame oder ewig aufgeschobene Telefonate erledigen. ;)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90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814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extLst>
                  <a:ext uri="{0D108BD9-81ED-4DB2-BD59-A6C34878D82A}">
                    <a16:rowId xmlns:a16="http://schemas.microsoft.com/office/drawing/2014/main" val="778771605"/>
                  </a:ext>
                </a:extLst>
              </a:tr>
              <a:tr h="219553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20.04.2021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u="none" strike="noStrike" dirty="0">
                          <a:effectLst/>
                        </a:rPr>
                        <a:t>Kaufe</a:t>
                      </a:r>
                      <a:r>
                        <a:rPr lang="de-DE" sz="1200" b="1" u="none" strike="noStrike" dirty="0">
                          <a:effectLst/>
                        </a:rPr>
                        <a:t> </a:t>
                      </a:r>
                      <a:r>
                        <a:rPr lang="de-DE" sz="1200" u="none" strike="noStrike" dirty="0">
                          <a:effectLst/>
                        </a:rPr>
                        <a:t>nur so viel ein, </a:t>
                      </a:r>
                      <a:r>
                        <a:rPr lang="de-DE" sz="1200" b="1" u="none" strike="noStrike" dirty="0">
                          <a:effectLst/>
                        </a:rPr>
                        <a:t>wie du wirklich brauchst</a:t>
                      </a:r>
                      <a:r>
                        <a:rPr lang="de-DE" sz="1200" u="none" strike="noStrike" dirty="0">
                          <a:effectLst/>
                        </a:rPr>
                        <a:t>. 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78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extLst>
                  <a:ext uri="{0D108BD9-81ED-4DB2-BD59-A6C34878D82A}">
                    <a16:rowId xmlns:a16="http://schemas.microsoft.com/office/drawing/2014/main" val="3668853762"/>
                  </a:ext>
                </a:extLst>
              </a:tr>
              <a:tr h="56757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22.04.2021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</a:rPr>
                        <a:t>Verzichte auf das Auto </a:t>
                      </a:r>
                      <a:r>
                        <a:rPr lang="de-DE" sz="1200" u="none" strike="noStrike" dirty="0">
                          <a:effectLst/>
                        </a:rPr>
                        <a:t>und nutze die Zeit in den Öffis sinnvoll &amp; abwechslungsreich. Z.B. mit Musik, lesen, häkeln, zeichnen, dösen, E-Mails checken, lernen, Hörbuch 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91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773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extLst>
                  <a:ext uri="{0D108BD9-81ED-4DB2-BD59-A6C34878D82A}">
                    <a16:rowId xmlns:a16="http://schemas.microsoft.com/office/drawing/2014/main" val="3564491162"/>
                  </a:ext>
                </a:extLst>
              </a:tr>
              <a:tr h="393562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05.06.2021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</a:rPr>
                        <a:t>Beginne bei dir selbst</a:t>
                      </a:r>
                      <a:r>
                        <a:rPr lang="de-DE" sz="1200" u="none" strike="noStrike" dirty="0">
                          <a:effectLst/>
                        </a:rPr>
                        <a:t>, wenn du etwas verändern möchtest. Gehe z.B. kurze Strecken zu Fuß.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72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 163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extLst>
                  <a:ext uri="{0D108BD9-81ED-4DB2-BD59-A6C34878D82A}">
                    <a16:rowId xmlns:a16="http://schemas.microsoft.com/office/drawing/2014/main" val="3273392450"/>
                  </a:ext>
                </a:extLst>
              </a:tr>
              <a:tr h="393562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06.06.2021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Kaufe vermehrt </a:t>
                      </a:r>
                      <a:r>
                        <a:rPr lang="de-DE" sz="1200" b="1" u="none" strike="noStrike" dirty="0">
                          <a:effectLst/>
                        </a:rPr>
                        <a:t>Second Hand Ware </a:t>
                      </a:r>
                      <a:r>
                        <a:rPr lang="de-DE" sz="1200" u="none" strike="noStrike" dirty="0">
                          <a:effectLst/>
                        </a:rPr>
                        <a:t>statt Neuware. Z.B. Gewand oder Bücher.</a:t>
                      </a:r>
                      <a:r>
                        <a:rPr lang="de-DE" sz="1200" b="1" u="none" strike="noStrike" dirty="0">
                          <a:effectLst/>
                        </a:rPr>
                        <a:t> 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 46</a:t>
                      </a:r>
                    </a:p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8" marR="7578" marT="7578" marB="0" anchor="b"/>
                </a:tc>
                <a:extLst>
                  <a:ext uri="{0D108BD9-81ED-4DB2-BD59-A6C34878D82A}">
                    <a16:rowId xmlns:a16="http://schemas.microsoft.com/office/drawing/2014/main" val="2439076499"/>
                  </a:ext>
                </a:extLst>
              </a:tr>
            </a:tbl>
          </a:graphicData>
        </a:graphic>
      </p:graphicFrame>
      <p:sp>
        <p:nvSpPr>
          <p:cNvPr id="7" name="Titel 1">
            <a:extLst>
              <a:ext uri="{FF2B5EF4-FFF2-40B4-BE49-F238E27FC236}">
                <a16:creationId xmlns:a16="http://schemas.microsoft.com/office/drawing/2014/main" id="{FB58D36A-2A91-4E8F-AAE8-5882DECCD9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313" y="158750"/>
            <a:ext cx="6191250" cy="360363"/>
          </a:xfrm>
        </p:spPr>
        <p:txBody>
          <a:bodyPr/>
          <a:lstStyle/>
          <a:p>
            <a:r>
              <a:rPr lang="de-DE" dirty="0"/>
              <a:t>Aktivitäten – Social Media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02BF46B7-BE97-4B69-9DC6-5577B5B28D5C}"/>
              </a:ext>
            </a:extLst>
          </p:cNvPr>
          <p:cNvSpPr/>
          <p:nvPr/>
        </p:nvSpPr>
        <p:spPr>
          <a:xfrm>
            <a:off x="8073813" y="2558204"/>
            <a:ext cx="927947" cy="4762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2095277-8271-44A5-B489-40D6EFEBBA56}"/>
              </a:ext>
            </a:extLst>
          </p:cNvPr>
          <p:cNvSpPr/>
          <p:nvPr/>
        </p:nvSpPr>
        <p:spPr>
          <a:xfrm>
            <a:off x="8073813" y="3432569"/>
            <a:ext cx="927947" cy="4762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4964182-2C47-42EB-938B-3E527F846E14}"/>
              </a:ext>
            </a:extLst>
          </p:cNvPr>
          <p:cNvSpPr/>
          <p:nvPr/>
        </p:nvSpPr>
        <p:spPr>
          <a:xfrm>
            <a:off x="8073813" y="1562400"/>
            <a:ext cx="927947" cy="4762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E5B0D5C-B481-4B7C-84AE-E5EBA37FE3F4}"/>
              </a:ext>
            </a:extLst>
          </p:cNvPr>
          <p:cNvSpPr/>
          <p:nvPr/>
        </p:nvSpPr>
        <p:spPr>
          <a:xfrm>
            <a:off x="6939279" y="1562399"/>
            <a:ext cx="927947" cy="4762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 descr="Ein Bild, das Uhr, Anzeige enthält.&#10;&#10;Automatisch generierte Beschreibung">
            <a:extLst>
              <a:ext uri="{FF2B5EF4-FFF2-40B4-BE49-F238E27FC236}">
                <a16:creationId xmlns:a16="http://schemas.microsoft.com/office/drawing/2014/main" id="{8529BBFE-A810-43E6-916D-C171D79C3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05" y="-2736"/>
            <a:ext cx="1347170" cy="5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58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33CFB-5A11-4390-9612-66A1C6FB5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Aktivitäten - Rückblick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95FB16-2785-4BDE-ACDF-FF8836AA7660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endParaRPr lang="de-DE" sz="1800" dirty="0"/>
          </a:p>
          <a:p>
            <a:endParaRPr lang="de-DE" dirty="0"/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D8B248-0F5D-4679-AA4F-39C5F1C2A6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6508D4-E046-46F7-9759-E564914EE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22864-09B7-4F77-93DE-C9CCEE264CEB}" type="slidenum">
              <a:rPr lang="en-GB" noProof="0" smtClean="0"/>
              <a:pPr/>
              <a:t>26</a:t>
            </a:fld>
            <a:endParaRPr lang="en-GB" noProof="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CBDF61E-6F6B-4EA0-B263-F4A79BCA28D2}"/>
              </a:ext>
            </a:extLst>
          </p:cNvPr>
          <p:cNvSpPr txBox="1"/>
          <p:nvPr/>
        </p:nvSpPr>
        <p:spPr>
          <a:xfrm>
            <a:off x="1301858" y="2085835"/>
            <a:ext cx="56646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 err="1"/>
              <a:t>Challenges</a:t>
            </a:r>
            <a:r>
              <a:rPr lang="de-DE" sz="2400" b="1" dirty="0"/>
              <a:t> – </a:t>
            </a:r>
            <a:r>
              <a:rPr lang="de-DE" sz="2400" b="1" dirty="0" err="1"/>
              <a:t>Aquise</a:t>
            </a:r>
            <a:r>
              <a:rPr lang="de-DE" sz="2400" b="1" dirty="0"/>
              <a:t> + Vorbereitung</a:t>
            </a:r>
          </a:p>
        </p:txBody>
      </p:sp>
      <p:pic>
        <p:nvPicPr>
          <p:cNvPr id="9" name="Grafik 8" descr="Ein Bild, das Uhr, Anzeige enthält.&#10;&#10;Automatisch generierte Beschreibung">
            <a:extLst>
              <a:ext uri="{FF2B5EF4-FFF2-40B4-BE49-F238E27FC236}">
                <a16:creationId xmlns:a16="http://schemas.microsoft.com/office/drawing/2014/main" id="{438AEC66-D198-42C2-B5A4-FF388FCA5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05" y="-2736"/>
            <a:ext cx="1347170" cy="5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9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26937A-FE0C-40CD-AD55-D5D27CF1C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Vorbereitung der </a:t>
            </a:r>
            <a:r>
              <a:rPr lang="de-DE" dirty="0" err="1"/>
              <a:t>Challenges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BF60A9-9303-4175-9811-DD6726691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7574"/>
            <a:ext cx="6007100" cy="3607049"/>
          </a:xfrm>
        </p:spPr>
        <p:txBody>
          <a:bodyPr/>
          <a:lstStyle/>
          <a:p>
            <a:r>
              <a:rPr lang="de-DE" dirty="0"/>
              <a:t>Akquirieren von Jugendlichen über LOI-Partner, Jugendvereine, </a:t>
            </a:r>
            <a:r>
              <a:rPr lang="de-DE" dirty="0" err="1"/>
              <a:t>Social</a:t>
            </a:r>
            <a:r>
              <a:rPr lang="de-DE" dirty="0"/>
              <a:t> Media zur Teilnahme an den </a:t>
            </a:r>
            <a:r>
              <a:rPr lang="de-DE" dirty="0" err="1"/>
              <a:t>Challenges</a:t>
            </a:r>
            <a:r>
              <a:rPr lang="de-DE" dirty="0"/>
              <a:t> -&gt; Anmeldung erfolgte über die Webseite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insg. 60 Anmeldungen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Durchführung der ersten beiden </a:t>
            </a:r>
            <a:r>
              <a:rPr lang="de-DE" dirty="0" err="1"/>
              <a:t>Challenges</a:t>
            </a:r>
            <a:r>
              <a:rPr lang="de-DE" dirty="0"/>
              <a:t> zwischen </a:t>
            </a:r>
            <a:br>
              <a:rPr lang="de-DE" dirty="0"/>
            </a:br>
            <a:r>
              <a:rPr lang="de-DE" dirty="0"/>
              <a:t>Juli – September 2020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4CA30E8-AC36-405C-982C-B895A4BBAC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Rückblick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0962E77-159E-4B18-9EB7-C9C49B3AD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624" y="987574"/>
            <a:ext cx="2325026" cy="3607049"/>
          </a:xfrm>
          <a:prstGeom prst="rect">
            <a:avLst/>
          </a:prstGeom>
        </p:spPr>
      </p:pic>
      <p:pic>
        <p:nvPicPr>
          <p:cNvPr id="9" name="Grafik 8" descr="Ein Bild, das Uhr, Anzeige enthält.&#10;&#10;Automatisch generierte Beschreibung">
            <a:extLst>
              <a:ext uri="{FF2B5EF4-FFF2-40B4-BE49-F238E27FC236}">
                <a16:creationId xmlns:a16="http://schemas.microsoft.com/office/drawing/2014/main" id="{C0AB4B1A-0DD1-4EB3-B005-504F5DC98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05" y="-2736"/>
            <a:ext cx="1347170" cy="5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98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26937A-FE0C-40CD-AD55-D5D27CF1C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Challenges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BF60A9-9303-4175-9811-DD6726691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7574"/>
            <a:ext cx="8426450" cy="3607049"/>
          </a:xfrm>
        </p:spPr>
        <p:txBody>
          <a:bodyPr/>
          <a:lstStyle/>
          <a:p>
            <a:r>
              <a:rPr lang="de-DE" dirty="0"/>
              <a:t>Durchführung der ersten beiden </a:t>
            </a:r>
            <a:r>
              <a:rPr lang="de-DE" dirty="0" err="1"/>
              <a:t>Challenges</a:t>
            </a:r>
            <a:r>
              <a:rPr lang="de-DE" dirty="0"/>
              <a:t> zwischen Juli – September 2020</a:t>
            </a:r>
          </a:p>
          <a:p>
            <a:pPr marL="457200" lvl="1" indent="0">
              <a:buNone/>
            </a:pPr>
            <a:r>
              <a:rPr lang="de-DE" dirty="0"/>
              <a:t>	</a:t>
            </a:r>
            <a:r>
              <a:rPr lang="de-DE" dirty="0" err="1"/>
              <a:t>Fotochallenge</a:t>
            </a:r>
            <a:r>
              <a:rPr lang="de-DE" dirty="0"/>
              <a:t>			</a:t>
            </a:r>
            <a:r>
              <a:rPr lang="de-DE" dirty="0" err="1"/>
              <a:t>Videochallenge</a:t>
            </a: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4CA30E8-AC36-405C-982C-B895A4BBAC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Rückblick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72BE8BE-EB4D-4D1D-A465-EF46EEDBA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65519">
            <a:off x="5123151" y="2746055"/>
            <a:ext cx="3459089" cy="1616892"/>
          </a:xfrm>
          <a:prstGeom prst="rect">
            <a:avLst/>
          </a:prstGeom>
        </p:spPr>
      </p:pic>
      <p:pic>
        <p:nvPicPr>
          <p:cNvPr id="11" name="Grafik 10" descr="Ein Bild, das Person, Frau, Personen, darstellend enthält.&#10;&#10;Automatisch generierte Beschreibung">
            <a:extLst>
              <a:ext uri="{FF2B5EF4-FFF2-40B4-BE49-F238E27FC236}">
                <a16:creationId xmlns:a16="http://schemas.microsoft.com/office/drawing/2014/main" id="{AEFA2587-91BD-4008-BD90-5BF01FA918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350" y="2188434"/>
            <a:ext cx="1479550" cy="1479550"/>
          </a:xfrm>
          <a:prstGeom prst="rect">
            <a:avLst/>
          </a:prstGeom>
        </p:spPr>
      </p:pic>
      <p:pic>
        <p:nvPicPr>
          <p:cNvPr id="13" name="Grafik 12" descr="Ein Bild, das Pool, Outdoorobjekt enthält.&#10;&#10;Automatisch generierte Beschreibung">
            <a:extLst>
              <a:ext uri="{FF2B5EF4-FFF2-40B4-BE49-F238E27FC236}">
                <a16:creationId xmlns:a16="http://schemas.microsoft.com/office/drawing/2014/main" id="{0CD4B20B-6EDF-444D-BF2C-9BC663F90F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34" y="3286087"/>
            <a:ext cx="1211716" cy="1211716"/>
          </a:xfrm>
          <a:prstGeom prst="rect">
            <a:avLst/>
          </a:prstGeom>
        </p:spPr>
      </p:pic>
      <p:pic>
        <p:nvPicPr>
          <p:cNvPr id="9" name="Grafik 8" descr="Ein Bild, das draußen, Wasser, Rock, Person enthält.&#10;&#10;Automatisch generierte Beschreibung">
            <a:extLst>
              <a:ext uri="{FF2B5EF4-FFF2-40B4-BE49-F238E27FC236}">
                <a16:creationId xmlns:a16="http://schemas.microsoft.com/office/drawing/2014/main" id="{69ADA832-32F0-4478-B91E-EFAAE35E0A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0413">
            <a:off x="555624" y="2381249"/>
            <a:ext cx="1405467" cy="10541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99639EDB-3406-4275-8505-F72BCCE6F561}"/>
              </a:ext>
            </a:extLst>
          </p:cNvPr>
          <p:cNvSpPr txBox="1"/>
          <p:nvPr/>
        </p:nvSpPr>
        <p:spPr>
          <a:xfrm>
            <a:off x="2119350" y="3773517"/>
            <a:ext cx="2362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Thema: Schicke uns dein/e Foto/s zu deinem </a:t>
            </a:r>
            <a:r>
              <a:rPr lang="de-DE" sz="1100" b="1" dirty="0"/>
              <a:t>„</a:t>
            </a:r>
            <a:r>
              <a:rPr lang="de-DE" sz="1100" b="1" dirty="0" err="1"/>
              <a:t>summerfeeling</a:t>
            </a:r>
            <a:r>
              <a:rPr lang="de-DE" sz="1100" b="1" dirty="0"/>
              <a:t> 2020“ </a:t>
            </a:r>
            <a:r>
              <a:rPr lang="de-DE" sz="1100" b="1" dirty="0">
                <a:sym typeface="Wingdings" panose="05000000000000000000" pitchFamily="2" charset="2"/>
              </a:rPr>
              <a:t> </a:t>
            </a:r>
            <a:r>
              <a:rPr lang="de-DE" sz="1100" dirty="0">
                <a:sym typeface="Wingdings" panose="05000000000000000000" pitchFamily="2" charset="2"/>
              </a:rPr>
              <a:t>anschließendes Voting auf Instagram</a:t>
            </a:r>
            <a:endParaRPr lang="de-DE" sz="11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2CE3CFD-1AE5-430D-81F6-3C543A498910}"/>
              </a:ext>
            </a:extLst>
          </p:cNvPr>
          <p:cNvSpPr txBox="1"/>
          <p:nvPr/>
        </p:nvSpPr>
        <p:spPr>
          <a:xfrm>
            <a:off x="4572000" y="1774675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de-DE" sz="1100" dirty="0"/>
              <a:t>Platz = Video „</a:t>
            </a:r>
            <a:r>
              <a:rPr lang="de-DE" sz="1100" dirty="0">
                <a:hlinkClick r:id="rId6"/>
              </a:rPr>
              <a:t>Müll</a:t>
            </a:r>
            <a:r>
              <a:rPr lang="de-DE" sz="1100" dirty="0"/>
              <a:t>“</a:t>
            </a:r>
          </a:p>
          <a:p>
            <a:pPr marL="228600" indent="-228600">
              <a:buAutoNum type="arabicPeriod"/>
            </a:pPr>
            <a:r>
              <a:rPr lang="de-DE" sz="1100" dirty="0"/>
              <a:t>Platz = Video „</a:t>
            </a:r>
            <a:r>
              <a:rPr lang="de-DE" sz="1100" dirty="0">
                <a:hlinkClick r:id="rId7"/>
              </a:rPr>
              <a:t>Handy</a:t>
            </a:r>
            <a:r>
              <a:rPr lang="de-DE" sz="1100" dirty="0"/>
              <a:t>“</a:t>
            </a:r>
          </a:p>
          <a:p>
            <a:pPr marL="228600" indent="-228600">
              <a:buAutoNum type="arabicPeriod"/>
            </a:pPr>
            <a:r>
              <a:rPr lang="de-DE" sz="1100" dirty="0"/>
              <a:t>Platz = Video „</a:t>
            </a:r>
            <a:r>
              <a:rPr lang="de-DE" sz="1100" dirty="0">
                <a:hlinkClick r:id="rId8"/>
              </a:rPr>
              <a:t>Comic</a:t>
            </a:r>
            <a:r>
              <a:rPr lang="de-DE" sz="1100" dirty="0"/>
              <a:t>“</a:t>
            </a:r>
          </a:p>
          <a:p>
            <a:r>
              <a:rPr lang="de-DE" sz="1100" dirty="0">
                <a:sym typeface="Wingdings" panose="05000000000000000000" pitchFamily="2" charset="2"/>
              </a:rPr>
              <a:t> Voting durch Externe</a:t>
            </a:r>
            <a:endParaRPr lang="de-DE" sz="1100" dirty="0"/>
          </a:p>
        </p:txBody>
      </p:sp>
      <p:sp>
        <p:nvSpPr>
          <p:cNvPr id="5" name="Denkblase: wolkenförmig 4">
            <a:extLst>
              <a:ext uri="{FF2B5EF4-FFF2-40B4-BE49-F238E27FC236}">
                <a16:creationId xmlns:a16="http://schemas.microsoft.com/office/drawing/2014/main" id="{28575E68-97D0-4792-9D4B-D6B66B2C03BF}"/>
              </a:ext>
            </a:extLst>
          </p:cNvPr>
          <p:cNvSpPr/>
          <p:nvPr/>
        </p:nvSpPr>
        <p:spPr>
          <a:xfrm>
            <a:off x="6659563" y="1305863"/>
            <a:ext cx="2224087" cy="1027097"/>
          </a:xfrm>
          <a:prstGeom prst="cloudCallout">
            <a:avLst>
              <a:gd name="adj1" fmla="val -37588"/>
              <a:gd name="adj2" fmla="val 85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Schwache Beteiligung nur Online Kontakte</a:t>
            </a:r>
          </a:p>
          <a:p>
            <a:pPr algn="ctr"/>
            <a:endParaRPr lang="de-DE" sz="1400" dirty="0"/>
          </a:p>
        </p:txBody>
      </p:sp>
      <p:pic>
        <p:nvPicPr>
          <p:cNvPr id="14" name="Grafik 13" descr="Ein Bild, das Uhr, Anzeige enthält.&#10;&#10;Automatisch generierte Beschreibung">
            <a:extLst>
              <a:ext uri="{FF2B5EF4-FFF2-40B4-BE49-F238E27FC236}">
                <a16:creationId xmlns:a16="http://schemas.microsoft.com/office/drawing/2014/main" id="{DC94A2D6-338F-4A95-9099-28F853E5C4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05" y="-2736"/>
            <a:ext cx="1347170" cy="5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26937A-FE0C-40CD-AD55-D5D27CF1C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Challenges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BF60A9-9303-4175-9811-DD6726691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87574"/>
            <a:ext cx="6393306" cy="3607049"/>
          </a:xfrm>
        </p:spPr>
        <p:txBody>
          <a:bodyPr/>
          <a:lstStyle/>
          <a:p>
            <a:r>
              <a:rPr lang="de-DE" dirty="0"/>
              <a:t>Akquirieren von Jugendlichen von Dezember 20´- Jänner 21´über LOI-Partner, Jugendvereine, Social Media</a:t>
            </a:r>
          </a:p>
          <a:p>
            <a:r>
              <a:rPr lang="de-DE" dirty="0">
                <a:sym typeface="Wingdings" panose="05000000000000000000" pitchFamily="2" charset="2"/>
              </a:rPr>
              <a:t> insgesamt 136 TN, davon 101 Verortungen durch Integral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4CA30E8-AC36-405C-982C-B895A4BBAC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Rückblick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8A46C64-232A-4BB6-8564-66596CE4F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262" y="2192839"/>
            <a:ext cx="5314699" cy="196308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E8C0179-7CC4-49AA-8A63-43EFB810EA11}"/>
              </a:ext>
            </a:extLst>
          </p:cNvPr>
          <p:cNvSpPr txBox="1"/>
          <p:nvPr/>
        </p:nvSpPr>
        <p:spPr>
          <a:xfrm>
            <a:off x="6722376" y="4155926"/>
            <a:ext cx="7107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Absolut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4FFE1E7-D467-4F82-850E-BDBEC66F3A55}"/>
              </a:ext>
            </a:extLst>
          </p:cNvPr>
          <p:cNvSpPr/>
          <p:nvPr/>
        </p:nvSpPr>
        <p:spPr>
          <a:xfrm>
            <a:off x="5580993" y="2782614"/>
            <a:ext cx="2845675" cy="493117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 descr="Ein Bild, das Uhr, Anzeige enthält.&#10;&#10;Automatisch generierte Beschreibung">
            <a:extLst>
              <a:ext uri="{FF2B5EF4-FFF2-40B4-BE49-F238E27FC236}">
                <a16:creationId xmlns:a16="http://schemas.microsoft.com/office/drawing/2014/main" id="{08CD9056-ED82-4177-A93B-94560FDF28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05" y="-2736"/>
            <a:ext cx="1347170" cy="5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67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35143"/>
            <a:ext cx="8229600" cy="360041"/>
          </a:xfrm>
        </p:spPr>
        <p:txBody>
          <a:bodyPr/>
          <a:lstStyle/>
          <a:p>
            <a:r>
              <a:rPr lang="de-AT" dirty="0"/>
              <a:t>Zur Erinnerung : unsere Zielsetzungen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59796"/>
            <a:ext cx="8229600" cy="367240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„</a:t>
            </a:r>
            <a:r>
              <a:rPr lang="de-DE" sz="1600" dirty="0" err="1"/>
              <a:t>youth</a:t>
            </a:r>
            <a:r>
              <a:rPr lang="de-DE" sz="1600" dirty="0"/>
              <a:t> </a:t>
            </a:r>
            <a:r>
              <a:rPr lang="de-DE" sz="1600" dirty="0" err="1"/>
              <a:t>codes</a:t>
            </a:r>
            <a:r>
              <a:rPr lang="de-DE" sz="1600" dirty="0"/>
              <a:t>“ verfolgt mehrere ambitionierte Ziele:</a:t>
            </a:r>
          </a:p>
          <a:p>
            <a:r>
              <a:rPr lang="de-DE" sz="1600" b="1" dirty="0"/>
              <a:t> Identifizierung geeigneter Methoden und Anreize um junge Personen emotional zu aktivieren</a:t>
            </a:r>
          </a:p>
          <a:p>
            <a:pPr marL="0" indent="0">
              <a:buNone/>
            </a:pPr>
            <a:r>
              <a:rPr lang="de-DE" sz="1600" b="1" dirty="0"/>
              <a:t>	</a:t>
            </a:r>
            <a:r>
              <a:rPr lang="de-DE" sz="1600" dirty="0">
                <a:solidFill>
                  <a:srgbClr val="FF0000"/>
                </a:solidFill>
              </a:rPr>
              <a:t>erprobt: Umfragen, Social Media, asynchrone Kleingruppenarbeit im Miro; Zoom</a:t>
            </a:r>
          </a:p>
          <a:p>
            <a:r>
              <a:rPr lang="de-DE" sz="1600" b="1" dirty="0"/>
              <a:t>Herausforderungen von morgen</a:t>
            </a:r>
            <a:r>
              <a:rPr lang="de-DE" sz="1600" dirty="0"/>
              <a:t> zu </a:t>
            </a:r>
            <a:r>
              <a:rPr lang="de-DE" sz="1600" b="1" dirty="0"/>
              <a:t>lösen </a:t>
            </a:r>
            <a:r>
              <a:rPr lang="de-DE" sz="1600" dirty="0"/>
              <a:t>unter Einbindung von engagierten Jugendlichen und jungen Erwachsenen</a:t>
            </a:r>
          </a:p>
          <a:p>
            <a:pPr marL="457200" lvl="1" indent="0">
              <a:buNone/>
            </a:pPr>
            <a:r>
              <a:rPr lang="de-DE" sz="1600" dirty="0">
                <a:solidFill>
                  <a:srgbClr val="FF0000"/>
                </a:solidFill>
              </a:rPr>
              <a:t>	herausgefunden: was Jugendliche als Herausforderungen sehen</a:t>
            </a:r>
          </a:p>
          <a:p>
            <a:r>
              <a:rPr lang="de-DE" sz="1600" b="1" dirty="0"/>
              <a:t>Entwicklung von Ideen</a:t>
            </a:r>
            <a:r>
              <a:rPr lang="de-DE" sz="1600" dirty="0"/>
              <a:t>, um die Mobilitätswende in Richtung klimaverträglicher Mobilität voranzutreiben</a:t>
            </a:r>
          </a:p>
          <a:p>
            <a:pPr marL="914400" lvl="2" indent="0">
              <a:buNone/>
            </a:pPr>
            <a:r>
              <a:rPr lang="de-DE" sz="1600" dirty="0">
                <a:solidFill>
                  <a:srgbClr val="FF0000"/>
                </a:solidFill>
              </a:rPr>
              <a:t>in Teams Lösungen erarbeitet</a:t>
            </a:r>
            <a:endParaRPr lang="de-AT" sz="1600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22864-09B7-4F77-93DE-C9CCEE264CEB}" type="slidenum">
              <a:rPr lang="en-GB" noProof="0" smtClean="0"/>
              <a:pPr/>
              <a:t>3</a:t>
            </a:fld>
            <a:endParaRPr lang="en-GB" noProof="0" dirty="0"/>
          </a:p>
        </p:txBody>
      </p:sp>
      <p:pic>
        <p:nvPicPr>
          <p:cNvPr id="13" name="Grafik 12" descr="Radfahren">
            <a:extLst>
              <a:ext uri="{FF2B5EF4-FFF2-40B4-BE49-F238E27FC236}">
                <a16:creationId xmlns:a16="http://schemas.microsoft.com/office/drawing/2014/main" id="{A700AEAA-C6DF-4586-B4E6-B396F7BB4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6048" y="3828994"/>
            <a:ext cx="750256" cy="750256"/>
          </a:xfrm>
          <a:prstGeom prst="rect">
            <a:avLst/>
          </a:prstGeom>
        </p:spPr>
      </p:pic>
      <p:pic>
        <p:nvPicPr>
          <p:cNvPr id="15" name="Grafik 14" descr="Elektroauto">
            <a:extLst>
              <a:ext uri="{FF2B5EF4-FFF2-40B4-BE49-F238E27FC236}">
                <a16:creationId xmlns:a16="http://schemas.microsoft.com/office/drawing/2014/main" id="{6803F9C5-7BF8-491F-9EE2-4C6DCB51C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29644" y="3656859"/>
            <a:ext cx="830129" cy="830129"/>
          </a:xfrm>
          <a:prstGeom prst="rect">
            <a:avLst/>
          </a:prstGeom>
        </p:spPr>
      </p:pic>
      <p:pic>
        <p:nvPicPr>
          <p:cNvPr id="19" name="Grafik 18" descr="Gruppe">
            <a:extLst>
              <a:ext uri="{FF2B5EF4-FFF2-40B4-BE49-F238E27FC236}">
                <a16:creationId xmlns:a16="http://schemas.microsoft.com/office/drawing/2014/main" id="{7BFBF2DF-60D0-46F2-8A14-554364771C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21947" y="3694653"/>
            <a:ext cx="830129" cy="830129"/>
          </a:xfrm>
          <a:prstGeom prst="rect">
            <a:avLst/>
          </a:prstGeom>
        </p:spPr>
      </p:pic>
      <p:pic>
        <p:nvPicPr>
          <p:cNvPr id="10" name="Grafik 9" descr="Ein Bild, das Uhr, Anzeige enthält.&#10;&#10;Automatisch generierte Beschreibung">
            <a:extLst>
              <a:ext uri="{FF2B5EF4-FFF2-40B4-BE49-F238E27FC236}">
                <a16:creationId xmlns:a16="http://schemas.microsoft.com/office/drawing/2014/main" id="{0202267D-AD3E-40BD-9E1E-56E438006B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38" y="0"/>
            <a:ext cx="1347170" cy="593789"/>
          </a:xfrm>
          <a:prstGeom prst="rect">
            <a:avLst/>
          </a:prstGeom>
        </p:spPr>
      </p:pic>
      <p:pic>
        <p:nvPicPr>
          <p:cNvPr id="6" name="Grafik 5" descr="Skateboard Silhouette">
            <a:extLst>
              <a:ext uri="{FF2B5EF4-FFF2-40B4-BE49-F238E27FC236}">
                <a16:creationId xmlns:a16="http://schemas.microsoft.com/office/drawing/2014/main" id="{87EBC4CE-E974-41F9-96E3-823C5FCC13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37461" y="3929487"/>
            <a:ext cx="649763" cy="64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95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26937A-FE0C-40CD-AD55-D5D27CF1C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Online Umfrage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BF60A9-9303-4175-9811-DD6726691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87574"/>
            <a:ext cx="8486776" cy="3607049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4CA30E8-AC36-405C-982C-B895A4BBAC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Rückblick</a:t>
            </a:r>
          </a:p>
          <a:p>
            <a:endParaRPr lang="de-DE" dirty="0"/>
          </a:p>
        </p:txBody>
      </p:sp>
      <p:pic>
        <p:nvPicPr>
          <p:cNvPr id="8" name="Grafik 7" descr="C:\Users\c.sempoch\AppData\Local\Microsoft\Windows\INetCache\Content.MSO\127EAB69.tmp">
            <a:extLst>
              <a:ext uri="{FF2B5EF4-FFF2-40B4-BE49-F238E27FC236}">
                <a16:creationId xmlns:a16="http://schemas.microsoft.com/office/drawing/2014/main" id="{3E185256-0141-43B4-90F6-80BF1605E82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91" b="6379"/>
          <a:stretch/>
        </p:blipFill>
        <p:spPr bwMode="auto">
          <a:xfrm>
            <a:off x="295274" y="1044724"/>
            <a:ext cx="3694748" cy="1961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A4434D2-89BC-4331-B603-0F7016A1D8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8" t="6427" r="3046" b="5640"/>
          <a:stretch/>
        </p:blipFill>
        <p:spPr>
          <a:xfrm>
            <a:off x="2824940" y="2188498"/>
            <a:ext cx="6023786" cy="2338523"/>
          </a:xfrm>
          <a:prstGeom prst="rect">
            <a:avLst/>
          </a:prstGeom>
        </p:spPr>
      </p:pic>
      <p:pic>
        <p:nvPicPr>
          <p:cNvPr id="10" name="Grafik 9" descr="Ein Bild, das Uhr, Anzeige enthält.&#10;&#10;Automatisch generierte Beschreibung">
            <a:extLst>
              <a:ext uri="{FF2B5EF4-FFF2-40B4-BE49-F238E27FC236}">
                <a16:creationId xmlns:a16="http://schemas.microsoft.com/office/drawing/2014/main" id="{CCE5E3B0-3A46-4236-91A6-1CAFC66853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05" y="-2736"/>
            <a:ext cx="1347170" cy="5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98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26937A-FE0C-40CD-AD55-D5D27CF1C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Online Umfrage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BF60A9-9303-4175-9811-DD6726691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87574"/>
            <a:ext cx="8486776" cy="3607049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4CA30E8-AC36-405C-982C-B895A4BBAC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Rückblick</a:t>
            </a:r>
          </a:p>
          <a:p>
            <a:endParaRPr lang="de-DE" dirty="0"/>
          </a:p>
        </p:txBody>
      </p:sp>
      <p:pic>
        <p:nvPicPr>
          <p:cNvPr id="7" name="Grafik 6" descr="Ein Bild, das Uhr, Anzeige enthält.&#10;&#10;Automatisch generierte Beschreibung">
            <a:extLst>
              <a:ext uri="{FF2B5EF4-FFF2-40B4-BE49-F238E27FC236}">
                <a16:creationId xmlns:a16="http://schemas.microsoft.com/office/drawing/2014/main" id="{0EFB5F9E-FC9F-4099-A040-52D8198E6A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38" y="0"/>
            <a:ext cx="1347170" cy="59378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AC19BC2-BDD5-4C09-B769-2B22AB57E0F6}"/>
              </a:ext>
            </a:extLst>
          </p:cNvPr>
          <p:cNvSpPr txBox="1"/>
          <p:nvPr/>
        </p:nvSpPr>
        <p:spPr>
          <a:xfrm>
            <a:off x="504557" y="3511099"/>
            <a:ext cx="1128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solidFill>
                  <a:srgbClr val="4D4D4D"/>
                </a:solidFill>
                <a:cs typeface="Arial"/>
              </a:rPr>
              <a:t>langweilig, Nerd</a:t>
            </a:r>
          </a:p>
          <a:p>
            <a:r>
              <a:rPr lang="de-AT" sz="1400" dirty="0">
                <a:solidFill>
                  <a:srgbClr val="4D4D4D"/>
                </a:solidFill>
                <a:cs typeface="Arial"/>
              </a:rPr>
              <a:t>Umwelt-bewusst</a:t>
            </a:r>
            <a:endParaRPr lang="de-DE" sz="14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EBB482D-C0E5-4088-B513-062EBC7F79EC}"/>
              </a:ext>
            </a:extLst>
          </p:cNvPr>
          <p:cNvSpPr txBox="1"/>
          <p:nvPr/>
        </p:nvSpPr>
        <p:spPr>
          <a:xfrm>
            <a:off x="1633477" y="3467404"/>
            <a:ext cx="14517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>
                <a:solidFill>
                  <a:srgbClr val="4D4D4D"/>
                </a:solidFill>
                <a:cs typeface="Arial"/>
              </a:rPr>
              <a:t>Umweltbewusst, </a:t>
            </a:r>
          </a:p>
          <a:p>
            <a:r>
              <a:rPr lang="de-AT" sz="1400" dirty="0">
                <a:solidFill>
                  <a:srgbClr val="4D4D4D"/>
                </a:solidFill>
                <a:cs typeface="Arial"/>
              </a:rPr>
              <a:t>Konsumkritisch,</a:t>
            </a:r>
          </a:p>
          <a:p>
            <a:r>
              <a:rPr lang="de-AT" sz="1400" dirty="0">
                <a:solidFill>
                  <a:srgbClr val="4D4D4D"/>
                </a:solidFill>
                <a:cs typeface="Arial"/>
              </a:rPr>
              <a:t>Kreativ</a:t>
            </a:r>
            <a:endParaRPr lang="de-DE" sz="14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53847DD-4C81-4F72-BDAE-29E9BABAD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64" y="939161"/>
            <a:ext cx="7239627" cy="251481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2C33C176-D981-458B-B070-257AFBBCB226}"/>
              </a:ext>
            </a:extLst>
          </p:cNvPr>
          <p:cNvSpPr txBox="1"/>
          <p:nvPr/>
        </p:nvSpPr>
        <p:spPr>
          <a:xfrm>
            <a:off x="3113850" y="3552673"/>
            <a:ext cx="11549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>
                <a:solidFill>
                  <a:srgbClr val="4D4D4D"/>
                </a:solidFill>
                <a:cs typeface="Arial"/>
              </a:rPr>
              <a:t>Sportlich, </a:t>
            </a:r>
          </a:p>
          <a:p>
            <a:r>
              <a:rPr lang="de-AT" sz="1400" dirty="0">
                <a:solidFill>
                  <a:srgbClr val="4D4D4D"/>
                </a:solidFill>
                <a:cs typeface="Arial"/>
              </a:rPr>
              <a:t>Mainstream, </a:t>
            </a:r>
          </a:p>
          <a:p>
            <a:r>
              <a:rPr lang="de-AT" sz="1400" dirty="0">
                <a:solidFill>
                  <a:srgbClr val="4D4D4D"/>
                </a:solidFill>
                <a:cs typeface="Arial"/>
              </a:rPr>
              <a:t>Nerd</a:t>
            </a:r>
            <a:endParaRPr lang="de-DE" sz="14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8976195-9CBE-455C-825C-520A68A41D49}"/>
              </a:ext>
            </a:extLst>
          </p:cNvPr>
          <p:cNvSpPr txBox="1"/>
          <p:nvPr/>
        </p:nvSpPr>
        <p:spPr>
          <a:xfrm>
            <a:off x="4123121" y="3535000"/>
            <a:ext cx="11549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>
                <a:solidFill>
                  <a:srgbClr val="4D4D4D"/>
                </a:solidFill>
                <a:cs typeface="Arial"/>
              </a:rPr>
              <a:t>Mainstream, </a:t>
            </a:r>
          </a:p>
          <a:p>
            <a:r>
              <a:rPr lang="de-AT" sz="1400" dirty="0">
                <a:solidFill>
                  <a:srgbClr val="4D4D4D"/>
                </a:solidFill>
                <a:cs typeface="Arial"/>
              </a:rPr>
              <a:t>Sportlich, </a:t>
            </a:r>
          </a:p>
          <a:p>
            <a:endParaRPr lang="de-DE" sz="1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E06418E-5D42-4B65-85A8-9EBF6ACF7C82}"/>
              </a:ext>
            </a:extLst>
          </p:cNvPr>
          <p:cNvSpPr txBox="1"/>
          <p:nvPr/>
        </p:nvSpPr>
        <p:spPr>
          <a:xfrm>
            <a:off x="5278053" y="3513570"/>
            <a:ext cx="14068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>
                <a:solidFill>
                  <a:srgbClr val="4D4D4D"/>
                </a:solidFill>
                <a:cs typeface="Arial"/>
              </a:rPr>
              <a:t>Cool, Kreativ, </a:t>
            </a:r>
          </a:p>
          <a:p>
            <a:r>
              <a:rPr lang="de-AT" sz="1400" dirty="0">
                <a:solidFill>
                  <a:srgbClr val="4D4D4D"/>
                </a:solidFill>
                <a:cs typeface="Arial"/>
              </a:rPr>
              <a:t>Umweltbewusst </a:t>
            </a:r>
          </a:p>
          <a:p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A0D84F2-284A-44ED-B996-10A5CEDDC263}"/>
              </a:ext>
            </a:extLst>
          </p:cNvPr>
          <p:cNvSpPr txBox="1"/>
          <p:nvPr/>
        </p:nvSpPr>
        <p:spPr>
          <a:xfrm>
            <a:off x="6652110" y="3513570"/>
            <a:ext cx="13451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>
                <a:solidFill>
                  <a:srgbClr val="4D4D4D"/>
                </a:solidFill>
                <a:cs typeface="Arial"/>
              </a:rPr>
              <a:t>Kreativ, </a:t>
            </a:r>
          </a:p>
          <a:p>
            <a:r>
              <a:rPr lang="de-AT" sz="1400" dirty="0">
                <a:solidFill>
                  <a:srgbClr val="4D4D4D"/>
                </a:solidFill>
                <a:cs typeface="Arial"/>
              </a:rPr>
              <a:t>Konsumkritisch,</a:t>
            </a:r>
          </a:p>
          <a:p>
            <a:r>
              <a:rPr lang="de-AT" sz="1400" dirty="0">
                <a:solidFill>
                  <a:srgbClr val="4D4D4D"/>
                </a:solidFill>
                <a:cs typeface="Arial"/>
              </a:rPr>
              <a:t>Cool</a:t>
            </a:r>
            <a:endParaRPr lang="de-DE" sz="14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4F8A16B-D6EC-40E3-BB92-A6EBE0F82700}"/>
              </a:ext>
            </a:extLst>
          </p:cNvPr>
          <p:cNvSpPr txBox="1"/>
          <p:nvPr/>
        </p:nvSpPr>
        <p:spPr>
          <a:xfrm>
            <a:off x="467471" y="1725752"/>
            <a:ext cx="1135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ighlight>
                  <a:srgbClr val="F8F8F8"/>
                </a:highlight>
              </a:rPr>
              <a:t>KON-BÜM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AA505D8-A3B1-4E69-921E-9A28ADE95183}"/>
              </a:ext>
            </a:extLst>
          </p:cNvPr>
          <p:cNvSpPr txBox="1"/>
          <p:nvPr/>
        </p:nvSpPr>
        <p:spPr>
          <a:xfrm>
            <a:off x="1836295" y="17099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PMA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E4D43CA-13C3-49AE-B97A-B82A0C0CE81E}"/>
              </a:ext>
            </a:extLst>
          </p:cNvPr>
          <p:cNvSpPr txBox="1"/>
          <p:nvPr/>
        </p:nvSpPr>
        <p:spPr>
          <a:xfrm>
            <a:off x="3150782" y="1709934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PER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476C92A-AD61-4623-A711-41FF58325694}"/>
              </a:ext>
            </a:extLst>
          </p:cNvPr>
          <p:cNvSpPr txBox="1"/>
          <p:nvPr/>
        </p:nvSpPr>
        <p:spPr>
          <a:xfrm>
            <a:off x="4292438" y="1709934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ighlight>
                  <a:srgbClr val="F8F8F8"/>
                </a:highlight>
              </a:rPr>
              <a:t>PRA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8EAE68A-1173-45F8-A3EC-6AA478EC5AFE}"/>
              </a:ext>
            </a:extLst>
          </p:cNvPr>
          <p:cNvSpPr txBox="1"/>
          <p:nvPr/>
        </p:nvSpPr>
        <p:spPr>
          <a:xfrm>
            <a:off x="5527068" y="170910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DIG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666FB49-6ECB-4A57-BD04-947ABEE315F4}"/>
              </a:ext>
            </a:extLst>
          </p:cNvPr>
          <p:cNvSpPr txBox="1"/>
          <p:nvPr/>
        </p:nvSpPr>
        <p:spPr>
          <a:xfrm>
            <a:off x="6652110" y="169657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HED</a:t>
            </a:r>
          </a:p>
        </p:txBody>
      </p:sp>
    </p:spTree>
    <p:extLst>
      <p:ext uri="{BB962C8B-B14F-4D97-AF65-F5344CB8AC3E}">
        <p14:creationId xmlns:p14="http://schemas.microsoft.com/office/powerpoint/2010/main" val="2027778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26937A-FE0C-40CD-AD55-D5D27CF1C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Online Umfrage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BF60A9-9303-4175-9811-DD6726691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87574"/>
            <a:ext cx="8486776" cy="3607049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4CA30E8-AC36-405C-982C-B895A4BBAC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Rückblick</a:t>
            </a:r>
          </a:p>
          <a:p>
            <a:endParaRPr lang="de-DE" dirty="0"/>
          </a:p>
        </p:txBody>
      </p:sp>
      <p:pic>
        <p:nvPicPr>
          <p:cNvPr id="7" name="Grafik 6" descr="Ein Bild, das Uhr, Anzeige enthält.&#10;&#10;Automatisch generierte Beschreibung">
            <a:extLst>
              <a:ext uri="{FF2B5EF4-FFF2-40B4-BE49-F238E27FC236}">
                <a16:creationId xmlns:a16="http://schemas.microsoft.com/office/drawing/2014/main" id="{0EFB5F9E-FC9F-4099-A040-52D8198E6A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38" y="0"/>
            <a:ext cx="1347170" cy="59378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84049D6-F5F3-4F62-88B0-D2635F1C2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367" y="954396"/>
            <a:ext cx="4210160" cy="224440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DFFBACD-2FD3-42DE-8BCC-C0F10816D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368" y="2475458"/>
            <a:ext cx="4210159" cy="219641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A8B33BB-CF1D-42F1-9A92-C2AD20FE19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0337" y="3231967"/>
            <a:ext cx="1929393" cy="125171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25883FD-04BE-4C59-84BF-BFAF60E0BF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0766" y="2139013"/>
            <a:ext cx="2289569" cy="1059776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68A25C51-A1FD-4CCA-BD62-0B408DAF8287}"/>
              </a:ext>
            </a:extLst>
          </p:cNvPr>
          <p:cNvSpPr/>
          <p:nvPr/>
        </p:nvSpPr>
        <p:spPr>
          <a:xfrm>
            <a:off x="3100388" y="3331870"/>
            <a:ext cx="927100" cy="1339999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3522C3FC-3813-4264-94AF-FCD0A220480F}"/>
              </a:ext>
            </a:extLst>
          </p:cNvPr>
          <p:cNvSpPr/>
          <p:nvPr/>
        </p:nvSpPr>
        <p:spPr>
          <a:xfrm rot="21044730">
            <a:off x="4000042" y="3416994"/>
            <a:ext cx="1854103" cy="27084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94843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33CFB-5A11-4390-9612-66A1C6FB5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Aktivitäten - Rückblick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95FB16-2785-4BDE-ACDF-FF8836AA7660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endParaRPr lang="de-DE" sz="1800" dirty="0"/>
          </a:p>
          <a:p>
            <a:endParaRPr lang="de-DE" dirty="0"/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D8B248-0F5D-4679-AA4F-39C5F1C2A6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6508D4-E046-46F7-9759-E564914EE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22864-09B7-4F77-93DE-C9CCEE264CEB}" type="slidenum">
              <a:rPr lang="en-GB" noProof="0" smtClean="0"/>
              <a:pPr/>
              <a:t>33</a:t>
            </a:fld>
            <a:endParaRPr lang="en-GB" noProof="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CBDF61E-6F6B-4EA0-B263-F4A79BCA28D2}"/>
              </a:ext>
            </a:extLst>
          </p:cNvPr>
          <p:cNvSpPr txBox="1"/>
          <p:nvPr/>
        </p:nvSpPr>
        <p:spPr>
          <a:xfrm>
            <a:off x="1301858" y="2085835"/>
            <a:ext cx="56646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 err="1"/>
              <a:t>Challenges</a:t>
            </a:r>
            <a:r>
              <a:rPr lang="de-DE" sz="2400" b="1" dirty="0"/>
              <a:t> </a:t>
            </a:r>
          </a:p>
        </p:txBody>
      </p:sp>
      <p:pic>
        <p:nvPicPr>
          <p:cNvPr id="9" name="Grafik 8" descr="Ein Bild, das Uhr, Anzeige enthält.&#10;&#10;Automatisch generierte Beschreibung">
            <a:extLst>
              <a:ext uri="{FF2B5EF4-FFF2-40B4-BE49-F238E27FC236}">
                <a16:creationId xmlns:a16="http://schemas.microsoft.com/office/drawing/2014/main" id="{A1AC8BA6-11A1-4157-AAE3-66182C280C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05" y="-2736"/>
            <a:ext cx="1347170" cy="5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40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2BBCD4-9BCA-47E9-BA6A-86D9EE49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Erkenntnisse aus der Praxis der Gruppenarbeiten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2CCB02-551B-4C3D-B382-5C349B1C5F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Erkenntnisse aus der Praxis der Gruppenarbeiten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135DF3-DDA9-407B-AB30-653187738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22864-09B7-4F77-93DE-C9CCEE264CEB}" type="slidenum">
              <a:rPr lang="en-GB" noProof="0" smtClean="0"/>
              <a:pPr/>
              <a:t>34</a:t>
            </a:fld>
            <a:endParaRPr lang="en-GB" noProof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B38EF59-3F82-4FAA-A2AC-B59B19F89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788" y="1038365"/>
            <a:ext cx="6364642" cy="3498124"/>
          </a:xfrm>
          <a:prstGeom prst="rect">
            <a:avLst/>
          </a:prstGeom>
        </p:spPr>
      </p:pic>
      <p:pic>
        <p:nvPicPr>
          <p:cNvPr id="7" name="Grafik 6" descr="Ein Bild, das Uhr, Anzeige enthält.&#10;&#10;Automatisch generierte Beschreibung">
            <a:extLst>
              <a:ext uri="{FF2B5EF4-FFF2-40B4-BE49-F238E27FC236}">
                <a16:creationId xmlns:a16="http://schemas.microsoft.com/office/drawing/2014/main" id="{A3F2DF37-5764-4C61-862C-B16EB29109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05" y="-2736"/>
            <a:ext cx="1347170" cy="5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975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2BBCD4-9BCA-47E9-BA6A-86D9EE49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Erkenntnisse aus der Praxis der Gruppenarbeiten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2CCB02-551B-4C3D-B382-5C349B1C5F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Erkenntnisse aus der Praxis der Gruppenarbeiten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135DF3-DDA9-407B-AB30-653187738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22864-09B7-4F77-93DE-C9CCEE264CEB}" type="slidenum">
              <a:rPr lang="en-GB" noProof="0" smtClean="0"/>
              <a:pPr/>
              <a:t>35</a:t>
            </a:fld>
            <a:endParaRPr lang="en-GB" noProof="0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F083C225-F603-4AA2-9B28-DECFB99A1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87574"/>
            <a:ext cx="5597371" cy="3607049"/>
          </a:xfrm>
        </p:spPr>
        <p:txBody>
          <a:bodyPr/>
          <a:lstStyle/>
          <a:p>
            <a:r>
              <a:rPr lang="de-DE" dirty="0"/>
              <a:t> </a:t>
            </a:r>
            <a:r>
              <a:rPr lang="de-DE" sz="1600" dirty="0"/>
              <a:t>Konzept:</a:t>
            </a:r>
            <a:br>
              <a:rPr lang="de-DE" sz="1600" dirty="0"/>
            </a:br>
            <a:r>
              <a:rPr lang="de-DE" sz="1400" dirty="0"/>
              <a:t>6 </a:t>
            </a:r>
            <a:r>
              <a:rPr lang="de-DE" sz="1400" dirty="0" err="1"/>
              <a:t>Challenges</a:t>
            </a:r>
            <a:r>
              <a:rPr lang="de-DE" sz="1400" dirty="0"/>
              <a:t> für verschiedene Teams</a:t>
            </a:r>
            <a:endParaRPr lang="de-DE" sz="1600" dirty="0"/>
          </a:p>
          <a:p>
            <a:r>
              <a:rPr lang="de-DE" sz="1600" dirty="0"/>
              <a:t> Ziel:</a:t>
            </a:r>
            <a:br>
              <a:rPr lang="de-DE" sz="1600" dirty="0"/>
            </a:br>
            <a:r>
              <a:rPr lang="de-DE" sz="1400" dirty="0"/>
              <a:t>gemeinsam eine Strategie entwickeln, wie man ein bestimmtes Jugendmilieu für nachhaltigere Mobilität begeistern könnte</a:t>
            </a:r>
          </a:p>
          <a:p>
            <a:r>
              <a:rPr lang="de-DE" sz="1600" dirty="0"/>
              <a:t> </a:t>
            </a:r>
            <a:r>
              <a:rPr lang="de-DE" sz="1600" dirty="0" err="1"/>
              <a:t>Challenges</a:t>
            </a:r>
            <a:r>
              <a:rPr lang="de-DE" sz="1600" dirty="0"/>
              <a:t>:</a:t>
            </a:r>
          </a:p>
          <a:p>
            <a:pPr lvl="1"/>
            <a:r>
              <a:rPr lang="de-DE" sz="1400" dirty="0"/>
              <a:t> gemeinsames Zukunftsbild (Austausch, Kennenlernen)</a:t>
            </a:r>
          </a:p>
          <a:p>
            <a:pPr lvl="1"/>
            <a:r>
              <a:rPr lang="de-DE" sz="1400" dirty="0"/>
              <a:t> Tipps für Nachhaltigkeit (Reflexion, Eigenbeobachtung)</a:t>
            </a:r>
          </a:p>
          <a:p>
            <a:pPr lvl="1"/>
            <a:r>
              <a:rPr lang="de-DE" sz="1400" dirty="0"/>
              <a:t> Jugendmilieu auswählen (Wissen, Hineinversetzen)</a:t>
            </a:r>
          </a:p>
          <a:p>
            <a:pPr lvl="1"/>
            <a:r>
              <a:rPr lang="de-DE" sz="1400" dirty="0"/>
              <a:t> Strategie entwickeln (Inhalt, Form)</a:t>
            </a:r>
          </a:p>
          <a:p>
            <a:pPr lvl="1"/>
            <a:r>
              <a:rPr lang="de-DE" sz="1400" dirty="0"/>
              <a:t> Strategie nach Feedback anpassen</a:t>
            </a:r>
          </a:p>
          <a:p>
            <a:pPr lvl="1"/>
            <a:r>
              <a:rPr lang="de-DE" sz="1400" dirty="0"/>
              <a:t> Testen und für die Weiterverwendung aufbereiten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905F191-4AFB-4013-9FAA-6937EA69F6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85" t="10055" r="32189" b="4596"/>
          <a:stretch/>
        </p:blipFill>
        <p:spPr>
          <a:xfrm>
            <a:off x="6116715" y="942858"/>
            <a:ext cx="2370338" cy="3678642"/>
          </a:xfrm>
          <a:prstGeom prst="rect">
            <a:avLst/>
          </a:prstGeom>
        </p:spPr>
      </p:pic>
      <p:pic>
        <p:nvPicPr>
          <p:cNvPr id="8" name="Grafik 7" descr="Ein Bild, das Uhr, Anzeige enthält.&#10;&#10;Automatisch generierte Beschreibung">
            <a:extLst>
              <a:ext uri="{FF2B5EF4-FFF2-40B4-BE49-F238E27FC236}">
                <a16:creationId xmlns:a16="http://schemas.microsoft.com/office/drawing/2014/main" id="{E4398208-7D37-4074-8E9D-9695FC6EC8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05" y="-2736"/>
            <a:ext cx="1347170" cy="5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985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2BBCD4-9BCA-47E9-BA6A-86D9EE49C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2000"/>
            <a:ext cx="8376082" cy="360041"/>
          </a:xfrm>
        </p:spPr>
        <p:txBody>
          <a:bodyPr/>
          <a:lstStyle/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Potenziale und Grenzen der Aktivierung junger Menschen in COVID-19 Zeiten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CE8E74-C99A-4E3C-A39C-4F43B4265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b="1" i="1" dirty="0"/>
              <a:t>Identifizierung geeigneter Methoden und Anreize um junge Personen emotional zu aktivieren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1400" dirty="0"/>
              <a:t>136 Interessierte nach Ausfüllen des Fragebogens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400" dirty="0"/>
              <a:t>38 Gruppenmitglieder aufgeteilt auf 5 Teams nach 1. online Challenge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400" dirty="0"/>
              <a:t>5 Teams (</a:t>
            </a:r>
            <a:r>
              <a:rPr lang="de-DE" sz="1400" dirty="0" err="1"/>
              <a:t>tw</a:t>
            </a:r>
            <a:r>
              <a:rPr lang="de-DE" sz="1400" dirty="0"/>
              <a:t>. mit Nachnominierungen) bis zur letzten Challenge</a:t>
            </a:r>
            <a:br>
              <a:rPr lang="de-DE" sz="1400" dirty="0"/>
            </a:br>
            <a:r>
              <a:rPr lang="de-DE" sz="1400" dirty="0">
                <a:sym typeface="Wingdings" panose="05000000000000000000" pitchFamily="2" charset="2"/>
              </a:rPr>
              <a:t> diese sind allerdings hochmotiviert</a:t>
            </a:r>
          </a:p>
          <a:p>
            <a:pPr marL="0" indent="0">
              <a:buNone/>
            </a:pPr>
            <a:endParaRPr lang="de-DE" sz="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1400" dirty="0" err="1">
                <a:sym typeface="Wingdings" panose="05000000000000000000" pitchFamily="2" charset="2"/>
              </a:rPr>
              <a:t>Learnings</a:t>
            </a:r>
            <a:r>
              <a:rPr lang="de-DE" sz="1400" dirty="0">
                <a:sym typeface="Wingdings" panose="05000000000000000000" pitchFamily="2" charset="2"/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400" dirty="0"/>
              <a:t> Online-Format für junge Menschen, die sich nicht kennen, extrem schwierig</a:t>
            </a:r>
            <a:br>
              <a:rPr lang="de-DE" sz="1400" dirty="0"/>
            </a:br>
            <a:r>
              <a:rPr lang="de-DE" sz="1400" dirty="0">
                <a:sym typeface="Wingdings" panose="05000000000000000000" pitchFamily="2" charset="2"/>
              </a:rPr>
              <a:t> mehr Zeit für Kennenlernen ermöglichen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400" dirty="0">
                <a:sym typeface="Wingdings" panose="05000000000000000000" pitchFamily="2" charset="2"/>
              </a:rPr>
              <a:t>Zusage zu Terminen wird oft unverbindlich empfunden (</a:t>
            </a:r>
            <a:r>
              <a:rPr lang="de-DE" sz="1400" dirty="0" err="1">
                <a:sym typeface="Wingdings" panose="05000000000000000000" pitchFamily="2" charset="2"/>
              </a:rPr>
              <a:t>Social</a:t>
            </a:r>
            <a:r>
              <a:rPr lang="de-DE" sz="1400" dirty="0">
                <a:sym typeface="Wingdings" panose="05000000000000000000" pitchFamily="2" charset="2"/>
              </a:rPr>
              <a:t> Media Einfluss?)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400" dirty="0"/>
              <a:t>Monetäre Belohnung kein wirklicher Anreiz, z.T. sogar Barriere (ist das seriös?)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400" dirty="0"/>
              <a:t>Zeiträume zwischen Fragebogen, Terminvereinbarungen und </a:t>
            </a:r>
            <a:r>
              <a:rPr lang="de-DE" sz="1400" dirty="0" err="1"/>
              <a:t>Challenges</a:t>
            </a:r>
            <a:r>
              <a:rPr lang="de-DE" sz="1400" dirty="0"/>
              <a:t> zu lang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2CCB02-551B-4C3D-B382-5C349B1C5F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Erkenntnisse aus der Praxis der Gruppenarbeiten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135DF3-DDA9-407B-AB30-653187738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22864-09B7-4F77-93DE-C9CCEE264CEB}" type="slidenum">
              <a:rPr lang="en-GB" noProof="0" smtClean="0"/>
              <a:pPr/>
              <a:t>36</a:t>
            </a:fld>
            <a:endParaRPr lang="en-GB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C428BF3-1136-4B58-9A28-752BFEE7D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685" y="1444833"/>
            <a:ext cx="2363887" cy="3149790"/>
          </a:xfrm>
          <a:prstGeom prst="rect">
            <a:avLst/>
          </a:prstGeom>
        </p:spPr>
      </p:pic>
      <p:pic>
        <p:nvPicPr>
          <p:cNvPr id="8" name="Grafik 7" descr="Ein Bild, das Uhr, Anzeige enthält.&#10;&#10;Automatisch generierte Beschreibung">
            <a:extLst>
              <a:ext uri="{FF2B5EF4-FFF2-40B4-BE49-F238E27FC236}">
                <a16:creationId xmlns:a16="http://schemas.microsoft.com/office/drawing/2014/main" id="{FAB4A71C-2AF2-4044-9469-C30A2E87F2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05" y="-2736"/>
            <a:ext cx="1347170" cy="5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041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2BBCD4-9BCA-47E9-BA6A-86D9EE49C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2000"/>
            <a:ext cx="8376082" cy="360041"/>
          </a:xfrm>
        </p:spPr>
        <p:txBody>
          <a:bodyPr/>
          <a:lstStyle/>
          <a:p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</a:rPr>
              <a:t>Do‘s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 &amp; Don‘ts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CE8E74-C99A-4E3C-A39C-4F43B4265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b="1" i="1" dirty="0"/>
              <a:t>Identifizierung geeigneter Methoden und Anreize um junge Personen emotional zu aktivieren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800" dirty="0"/>
          </a:p>
          <a:p>
            <a:pPr marL="0" indent="0">
              <a:buNone/>
            </a:pPr>
            <a:r>
              <a:rPr lang="de-DE" sz="1400" dirty="0"/>
              <a:t>Was funktioniert: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400" dirty="0"/>
              <a:t>Kurze, in Fragen und Antworten gegliederte Infomails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400" dirty="0" err="1"/>
              <a:t>miro</a:t>
            </a:r>
            <a:r>
              <a:rPr lang="de-DE" sz="1400" dirty="0"/>
              <a:t>-Boards als gemeinsamer asynchroner Arbeitsplatz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400" dirty="0"/>
              <a:t>Bindung und Motivation aufbauen im direkten Austausch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400" dirty="0"/>
              <a:t>Anerkennung (auch über das Projektteam hinaus) ist wertvoller als Geld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400" dirty="0"/>
              <a:t>Framing mit „Wir“-Gefühl (wir Jugendliche brauchen/fordern/wollen, dass…)</a:t>
            </a:r>
          </a:p>
          <a:p>
            <a:pPr marL="0" indent="0">
              <a:buNone/>
            </a:pPr>
            <a:endParaRPr lang="de-DE" sz="800" dirty="0"/>
          </a:p>
          <a:p>
            <a:pPr marL="0" indent="0">
              <a:buNone/>
            </a:pPr>
            <a:r>
              <a:rPr lang="de-DE" sz="1400" dirty="0"/>
              <a:t>Was weniger funktioniert: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400" dirty="0"/>
              <a:t>Teammitglieder aus sehr unterschiedlichen Sozialräumen/Milieus in einem Team</a:t>
            </a:r>
          </a:p>
          <a:p>
            <a:pPr marL="0" indent="0">
              <a:buNone/>
            </a:pPr>
            <a:endParaRPr lang="de-DE" sz="14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2CCB02-551B-4C3D-B382-5C349B1C5F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Erkenntnisse aus der Praxis der Gruppenarbeiten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135DF3-DDA9-407B-AB30-653187738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22864-09B7-4F77-93DE-C9CCEE264CEB}" type="slidenum">
              <a:rPr lang="en-GB" noProof="0" smtClean="0"/>
              <a:pPr/>
              <a:t>37</a:t>
            </a:fld>
            <a:endParaRPr lang="en-GB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F92F515-4F69-4143-9B84-011A36A61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245" y="1446214"/>
            <a:ext cx="1872693" cy="1732416"/>
          </a:xfrm>
          <a:prstGeom prst="rect">
            <a:avLst/>
          </a:prstGeom>
        </p:spPr>
      </p:pic>
      <p:pic>
        <p:nvPicPr>
          <p:cNvPr id="9" name="Grafik 8" descr="Ein Bild, das Uhr, Anzeige enthält.&#10;&#10;Automatisch generierte Beschreibung">
            <a:extLst>
              <a:ext uri="{FF2B5EF4-FFF2-40B4-BE49-F238E27FC236}">
                <a16:creationId xmlns:a16="http://schemas.microsoft.com/office/drawing/2014/main" id="{DAC96B81-74B0-41A6-8221-1A685CE44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05" y="-2736"/>
            <a:ext cx="1347170" cy="5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688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2BBCD4-9BCA-47E9-BA6A-86D9EE49C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2000"/>
            <a:ext cx="8376082" cy="360041"/>
          </a:xfrm>
        </p:spPr>
        <p:txBody>
          <a:bodyPr/>
          <a:lstStyle/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Entwickelte Konzepte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2CCB02-551B-4C3D-B382-5C349B1C5F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Beispiele aus der Praxis der Gruppenarbeiten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135DF3-DDA9-407B-AB30-653187738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22864-09B7-4F77-93DE-C9CCEE264CEB}" type="slidenum">
              <a:rPr lang="en-GB" noProof="0" smtClean="0"/>
              <a:pPr/>
              <a:t>38</a:t>
            </a:fld>
            <a:endParaRPr lang="en-GB" noProof="0" dirty="0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7FCE61BC-E0FB-4F53-B465-B1ED9EE92FDA}"/>
              </a:ext>
            </a:extLst>
          </p:cNvPr>
          <p:cNvGrpSpPr/>
          <p:nvPr/>
        </p:nvGrpSpPr>
        <p:grpSpPr>
          <a:xfrm>
            <a:off x="3295049" y="1195575"/>
            <a:ext cx="2700384" cy="984866"/>
            <a:chOff x="4706597" y="1261525"/>
            <a:chExt cx="2700384" cy="984866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2EC81A6A-E717-4DC3-8FD0-F45987389B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116" t="18201" r="6702" b="4480"/>
            <a:stretch/>
          </p:blipFill>
          <p:spPr>
            <a:xfrm rot="305339">
              <a:off x="6057282" y="1295703"/>
              <a:ext cx="1349699" cy="9506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0E21ABAF-4D0C-4F8A-8441-BD16D8D7C0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29" t="18624" r="7042" b="4480"/>
            <a:stretch/>
          </p:blipFill>
          <p:spPr>
            <a:xfrm rot="21103757">
              <a:off x="4706597" y="1261525"/>
              <a:ext cx="1350149" cy="95068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6CAD218F-F6C7-4C6D-B3CC-E485F2EF4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62" y="1103409"/>
            <a:ext cx="1732037" cy="237923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5D60F6E-2BFB-4448-903D-1D006D133C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436" t="40008" r="14524" b="13420"/>
          <a:stretch/>
        </p:blipFill>
        <p:spPr>
          <a:xfrm>
            <a:off x="5101693" y="2963059"/>
            <a:ext cx="3703061" cy="131101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2E5AF2B3-6E6A-492A-9D1F-DC61E53EA417}"/>
              </a:ext>
            </a:extLst>
          </p:cNvPr>
          <p:cNvSpPr/>
          <p:nvPr/>
        </p:nvSpPr>
        <p:spPr>
          <a:xfrm>
            <a:off x="126650" y="892429"/>
            <a:ext cx="2565751" cy="3839561"/>
          </a:xfrm>
          <a:custGeom>
            <a:avLst/>
            <a:gdLst>
              <a:gd name="connsiteX0" fmla="*/ 2514951 w 2565751"/>
              <a:gd name="connsiteY0" fmla="*/ 798485 h 3853742"/>
              <a:gd name="connsiteX1" fmla="*/ 2514951 w 2565751"/>
              <a:gd name="connsiteY1" fmla="*/ 798485 h 3853742"/>
              <a:gd name="connsiteX2" fmla="*/ 2551237 w 2565751"/>
              <a:gd name="connsiteY2" fmla="*/ 740427 h 3853742"/>
              <a:gd name="connsiteX3" fmla="*/ 2565751 w 2565751"/>
              <a:gd name="connsiteY3" fmla="*/ 667856 h 3853742"/>
              <a:gd name="connsiteX4" fmla="*/ 2558494 w 2565751"/>
              <a:gd name="connsiteY4" fmla="*/ 537227 h 3853742"/>
              <a:gd name="connsiteX5" fmla="*/ 2536723 w 2565751"/>
              <a:gd name="connsiteY5" fmla="*/ 471913 h 3853742"/>
              <a:gd name="connsiteX6" fmla="*/ 2485923 w 2565751"/>
              <a:gd name="connsiteY6" fmla="*/ 413856 h 3853742"/>
              <a:gd name="connsiteX7" fmla="*/ 2442380 w 2565751"/>
              <a:gd name="connsiteY7" fmla="*/ 370313 h 3853742"/>
              <a:gd name="connsiteX8" fmla="*/ 2427865 w 2565751"/>
              <a:gd name="connsiteY8" fmla="*/ 355799 h 3853742"/>
              <a:gd name="connsiteX9" fmla="*/ 2326265 w 2565751"/>
              <a:gd name="connsiteY9" fmla="*/ 290485 h 3853742"/>
              <a:gd name="connsiteX10" fmla="*/ 2231923 w 2565751"/>
              <a:gd name="connsiteY10" fmla="*/ 232427 h 3853742"/>
              <a:gd name="connsiteX11" fmla="*/ 2188380 w 2565751"/>
              <a:gd name="connsiteY11" fmla="*/ 210656 h 3853742"/>
              <a:gd name="connsiteX12" fmla="*/ 2166608 w 2565751"/>
              <a:gd name="connsiteY12" fmla="*/ 196142 h 3853742"/>
              <a:gd name="connsiteX13" fmla="*/ 2137580 w 2565751"/>
              <a:gd name="connsiteY13" fmla="*/ 181627 h 3853742"/>
              <a:gd name="connsiteX14" fmla="*/ 2115808 w 2565751"/>
              <a:gd name="connsiteY14" fmla="*/ 167113 h 3853742"/>
              <a:gd name="connsiteX15" fmla="*/ 2050494 w 2565751"/>
              <a:gd name="connsiteY15" fmla="*/ 152599 h 3853742"/>
              <a:gd name="connsiteX16" fmla="*/ 2006951 w 2565751"/>
              <a:gd name="connsiteY16" fmla="*/ 138085 h 3853742"/>
              <a:gd name="connsiteX17" fmla="*/ 1956151 w 2565751"/>
              <a:gd name="connsiteY17" fmla="*/ 123570 h 3853742"/>
              <a:gd name="connsiteX18" fmla="*/ 1898094 w 2565751"/>
              <a:gd name="connsiteY18" fmla="*/ 109056 h 3853742"/>
              <a:gd name="connsiteX19" fmla="*/ 1861808 w 2565751"/>
              <a:gd name="connsiteY19" fmla="*/ 94542 h 3853742"/>
              <a:gd name="connsiteX20" fmla="*/ 1818265 w 2565751"/>
              <a:gd name="connsiteY20" fmla="*/ 72770 h 3853742"/>
              <a:gd name="connsiteX21" fmla="*/ 1760208 w 2565751"/>
              <a:gd name="connsiteY21" fmla="*/ 58256 h 3853742"/>
              <a:gd name="connsiteX22" fmla="*/ 1622323 w 2565751"/>
              <a:gd name="connsiteY22" fmla="*/ 43742 h 3853742"/>
              <a:gd name="connsiteX23" fmla="*/ 1571523 w 2565751"/>
              <a:gd name="connsiteY23" fmla="*/ 36485 h 3853742"/>
              <a:gd name="connsiteX24" fmla="*/ 1266723 w 2565751"/>
              <a:gd name="connsiteY24" fmla="*/ 21970 h 3853742"/>
              <a:gd name="connsiteX25" fmla="*/ 853065 w 2565751"/>
              <a:gd name="connsiteY25" fmla="*/ 14713 h 3853742"/>
              <a:gd name="connsiteX26" fmla="*/ 671637 w 2565751"/>
              <a:gd name="connsiteY26" fmla="*/ 199 h 3853742"/>
              <a:gd name="connsiteX27" fmla="*/ 497465 w 2565751"/>
              <a:gd name="connsiteY27" fmla="*/ 7456 h 3853742"/>
              <a:gd name="connsiteX28" fmla="*/ 468437 w 2565751"/>
              <a:gd name="connsiteY28" fmla="*/ 14713 h 3853742"/>
              <a:gd name="connsiteX29" fmla="*/ 424894 w 2565751"/>
              <a:gd name="connsiteY29" fmla="*/ 21970 h 3853742"/>
              <a:gd name="connsiteX30" fmla="*/ 352323 w 2565751"/>
              <a:gd name="connsiteY30" fmla="*/ 65513 h 3853742"/>
              <a:gd name="connsiteX31" fmla="*/ 330551 w 2565751"/>
              <a:gd name="connsiteY31" fmla="*/ 94542 h 3853742"/>
              <a:gd name="connsiteX32" fmla="*/ 257980 w 2565751"/>
              <a:gd name="connsiteY32" fmla="*/ 123570 h 3853742"/>
              <a:gd name="connsiteX33" fmla="*/ 214437 w 2565751"/>
              <a:gd name="connsiteY33" fmla="*/ 167113 h 3853742"/>
              <a:gd name="connsiteX34" fmla="*/ 192665 w 2565751"/>
              <a:gd name="connsiteY34" fmla="*/ 181627 h 3853742"/>
              <a:gd name="connsiteX35" fmla="*/ 141865 w 2565751"/>
              <a:gd name="connsiteY35" fmla="*/ 217913 h 3853742"/>
              <a:gd name="connsiteX36" fmla="*/ 127351 w 2565751"/>
              <a:gd name="connsiteY36" fmla="*/ 246942 h 3853742"/>
              <a:gd name="connsiteX37" fmla="*/ 105580 w 2565751"/>
              <a:gd name="connsiteY37" fmla="*/ 254199 h 3853742"/>
              <a:gd name="connsiteX38" fmla="*/ 98323 w 2565751"/>
              <a:gd name="connsiteY38" fmla="*/ 275970 h 3853742"/>
              <a:gd name="connsiteX39" fmla="*/ 83808 w 2565751"/>
              <a:gd name="connsiteY39" fmla="*/ 290485 h 3853742"/>
              <a:gd name="connsiteX40" fmla="*/ 76551 w 2565751"/>
              <a:gd name="connsiteY40" fmla="*/ 341285 h 3853742"/>
              <a:gd name="connsiteX41" fmla="*/ 91065 w 2565751"/>
              <a:gd name="connsiteY41" fmla="*/ 588027 h 3853742"/>
              <a:gd name="connsiteX42" fmla="*/ 98323 w 2565751"/>
              <a:gd name="connsiteY42" fmla="*/ 609799 h 3853742"/>
              <a:gd name="connsiteX43" fmla="*/ 105580 w 2565751"/>
              <a:gd name="connsiteY43" fmla="*/ 653342 h 3853742"/>
              <a:gd name="connsiteX44" fmla="*/ 112837 w 2565751"/>
              <a:gd name="connsiteY44" fmla="*/ 689627 h 3853742"/>
              <a:gd name="connsiteX45" fmla="*/ 120094 w 2565751"/>
              <a:gd name="connsiteY45" fmla="*/ 747685 h 3853742"/>
              <a:gd name="connsiteX46" fmla="*/ 127351 w 2565751"/>
              <a:gd name="connsiteY46" fmla="*/ 791227 h 3853742"/>
              <a:gd name="connsiteX47" fmla="*/ 134608 w 2565751"/>
              <a:gd name="connsiteY47" fmla="*/ 842027 h 3853742"/>
              <a:gd name="connsiteX48" fmla="*/ 163637 w 2565751"/>
              <a:gd name="connsiteY48" fmla="*/ 1016199 h 3853742"/>
              <a:gd name="connsiteX49" fmla="*/ 156380 w 2565751"/>
              <a:gd name="connsiteY49" fmla="*/ 1284713 h 3853742"/>
              <a:gd name="connsiteX50" fmla="*/ 141865 w 2565751"/>
              <a:gd name="connsiteY50" fmla="*/ 1444370 h 3853742"/>
              <a:gd name="connsiteX51" fmla="*/ 134608 w 2565751"/>
              <a:gd name="connsiteY51" fmla="*/ 1705627 h 3853742"/>
              <a:gd name="connsiteX52" fmla="*/ 127351 w 2565751"/>
              <a:gd name="connsiteY52" fmla="*/ 2119285 h 3853742"/>
              <a:gd name="connsiteX53" fmla="*/ 112837 w 2565751"/>
              <a:gd name="connsiteY53" fmla="*/ 2184599 h 3853742"/>
              <a:gd name="connsiteX54" fmla="*/ 91065 w 2565751"/>
              <a:gd name="connsiteY54" fmla="*/ 2373285 h 3853742"/>
              <a:gd name="connsiteX55" fmla="*/ 69294 w 2565751"/>
              <a:gd name="connsiteY55" fmla="*/ 2467627 h 3853742"/>
              <a:gd name="connsiteX56" fmla="*/ 54780 w 2565751"/>
              <a:gd name="connsiteY56" fmla="*/ 2489399 h 3853742"/>
              <a:gd name="connsiteX57" fmla="*/ 47523 w 2565751"/>
              <a:gd name="connsiteY57" fmla="*/ 2518427 h 3853742"/>
              <a:gd name="connsiteX58" fmla="*/ 40265 w 2565751"/>
              <a:gd name="connsiteY58" fmla="*/ 2561970 h 3853742"/>
              <a:gd name="connsiteX59" fmla="*/ 33008 w 2565751"/>
              <a:gd name="connsiteY59" fmla="*/ 2583742 h 3853742"/>
              <a:gd name="connsiteX60" fmla="*/ 18494 w 2565751"/>
              <a:gd name="connsiteY60" fmla="*/ 2641799 h 3853742"/>
              <a:gd name="connsiteX61" fmla="*/ 11237 w 2565751"/>
              <a:gd name="connsiteY61" fmla="*/ 2699856 h 3853742"/>
              <a:gd name="connsiteX62" fmla="*/ 3980 w 2565751"/>
              <a:gd name="connsiteY62" fmla="*/ 2743399 h 3853742"/>
              <a:gd name="connsiteX63" fmla="*/ 18494 w 2565751"/>
              <a:gd name="connsiteY63" fmla="*/ 3062713 h 3853742"/>
              <a:gd name="connsiteX64" fmla="*/ 25751 w 2565751"/>
              <a:gd name="connsiteY64" fmla="*/ 3128027 h 3853742"/>
              <a:gd name="connsiteX65" fmla="*/ 33008 w 2565751"/>
              <a:gd name="connsiteY65" fmla="*/ 3149799 h 3853742"/>
              <a:gd name="connsiteX66" fmla="*/ 40265 w 2565751"/>
              <a:gd name="connsiteY66" fmla="*/ 3200599 h 3853742"/>
              <a:gd name="connsiteX67" fmla="*/ 47523 w 2565751"/>
              <a:gd name="connsiteY67" fmla="*/ 3222370 h 3853742"/>
              <a:gd name="connsiteX68" fmla="*/ 54780 w 2565751"/>
              <a:gd name="connsiteY68" fmla="*/ 3251399 h 3853742"/>
              <a:gd name="connsiteX69" fmla="*/ 76551 w 2565751"/>
              <a:gd name="connsiteY69" fmla="*/ 3367513 h 3853742"/>
              <a:gd name="connsiteX70" fmla="*/ 112837 w 2565751"/>
              <a:gd name="connsiteY70" fmla="*/ 3469113 h 3853742"/>
              <a:gd name="connsiteX71" fmla="*/ 156380 w 2565751"/>
              <a:gd name="connsiteY71" fmla="*/ 3548942 h 3853742"/>
              <a:gd name="connsiteX72" fmla="*/ 178151 w 2565751"/>
              <a:gd name="connsiteY72" fmla="*/ 3577970 h 3853742"/>
              <a:gd name="connsiteX73" fmla="*/ 185408 w 2565751"/>
              <a:gd name="connsiteY73" fmla="*/ 3599742 h 3853742"/>
              <a:gd name="connsiteX74" fmla="*/ 214437 w 2565751"/>
              <a:gd name="connsiteY74" fmla="*/ 3672313 h 3853742"/>
              <a:gd name="connsiteX75" fmla="*/ 294265 w 2565751"/>
              <a:gd name="connsiteY75" fmla="*/ 3737627 h 3853742"/>
              <a:gd name="connsiteX76" fmla="*/ 366837 w 2565751"/>
              <a:gd name="connsiteY76" fmla="*/ 3781170 h 3853742"/>
              <a:gd name="connsiteX77" fmla="*/ 403123 w 2565751"/>
              <a:gd name="connsiteY77" fmla="*/ 3810199 h 3853742"/>
              <a:gd name="connsiteX78" fmla="*/ 424894 w 2565751"/>
              <a:gd name="connsiteY78" fmla="*/ 3831970 h 3853742"/>
              <a:gd name="connsiteX79" fmla="*/ 511980 w 2565751"/>
              <a:gd name="connsiteY79" fmla="*/ 3853742 h 3853742"/>
              <a:gd name="connsiteX80" fmla="*/ 903865 w 2565751"/>
              <a:gd name="connsiteY80" fmla="*/ 3839227 h 3853742"/>
              <a:gd name="connsiteX81" fmla="*/ 1041751 w 2565751"/>
              <a:gd name="connsiteY81" fmla="*/ 3824713 h 3853742"/>
              <a:gd name="connsiteX82" fmla="*/ 1114323 w 2565751"/>
              <a:gd name="connsiteY82" fmla="*/ 3817456 h 3853742"/>
              <a:gd name="connsiteX83" fmla="*/ 1317523 w 2565751"/>
              <a:gd name="connsiteY83" fmla="*/ 3802942 h 3853742"/>
              <a:gd name="connsiteX84" fmla="*/ 1651351 w 2565751"/>
              <a:gd name="connsiteY84" fmla="*/ 3795685 h 3853742"/>
              <a:gd name="connsiteX85" fmla="*/ 1738437 w 2565751"/>
              <a:gd name="connsiteY85" fmla="*/ 3773913 h 3853742"/>
              <a:gd name="connsiteX86" fmla="*/ 1854551 w 2565751"/>
              <a:gd name="connsiteY86" fmla="*/ 3744885 h 3853742"/>
              <a:gd name="connsiteX87" fmla="*/ 1905351 w 2565751"/>
              <a:gd name="connsiteY87" fmla="*/ 3715856 h 3853742"/>
              <a:gd name="connsiteX88" fmla="*/ 1927123 w 2565751"/>
              <a:gd name="connsiteY88" fmla="*/ 3694085 h 3853742"/>
              <a:gd name="connsiteX89" fmla="*/ 1956151 w 2565751"/>
              <a:gd name="connsiteY89" fmla="*/ 3679570 h 3853742"/>
              <a:gd name="connsiteX90" fmla="*/ 1977923 w 2565751"/>
              <a:gd name="connsiteY90" fmla="*/ 3657799 h 3853742"/>
              <a:gd name="connsiteX91" fmla="*/ 2006951 w 2565751"/>
              <a:gd name="connsiteY91" fmla="*/ 3636027 h 3853742"/>
              <a:gd name="connsiteX92" fmla="*/ 2021465 w 2565751"/>
              <a:gd name="connsiteY92" fmla="*/ 3606999 h 3853742"/>
              <a:gd name="connsiteX93" fmla="*/ 2086780 w 2565751"/>
              <a:gd name="connsiteY93" fmla="*/ 3541685 h 3853742"/>
              <a:gd name="connsiteX94" fmla="*/ 2101294 w 2565751"/>
              <a:gd name="connsiteY94" fmla="*/ 3498142 h 3853742"/>
              <a:gd name="connsiteX95" fmla="*/ 2108551 w 2565751"/>
              <a:gd name="connsiteY95" fmla="*/ 3476370 h 3853742"/>
              <a:gd name="connsiteX96" fmla="*/ 2130323 w 2565751"/>
              <a:gd name="connsiteY96" fmla="*/ 3425570 h 3853742"/>
              <a:gd name="connsiteX97" fmla="*/ 2152094 w 2565751"/>
              <a:gd name="connsiteY97" fmla="*/ 3389285 h 3853742"/>
              <a:gd name="connsiteX98" fmla="*/ 2173865 w 2565751"/>
              <a:gd name="connsiteY98" fmla="*/ 3338485 h 3853742"/>
              <a:gd name="connsiteX99" fmla="*/ 2210151 w 2565751"/>
              <a:gd name="connsiteY99" fmla="*/ 3236885 h 3853742"/>
              <a:gd name="connsiteX100" fmla="*/ 2217408 w 2565751"/>
              <a:gd name="connsiteY100" fmla="*/ 3186085 h 3853742"/>
              <a:gd name="connsiteX101" fmla="*/ 2231923 w 2565751"/>
              <a:gd name="connsiteY101" fmla="*/ 3157056 h 3853742"/>
              <a:gd name="connsiteX102" fmla="*/ 2260951 w 2565751"/>
              <a:gd name="connsiteY102" fmla="*/ 3069970 h 3853742"/>
              <a:gd name="connsiteX103" fmla="*/ 2297237 w 2565751"/>
              <a:gd name="connsiteY103" fmla="*/ 2982885 h 3853742"/>
              <a:gd name="connsiteX104" fmla="*/ 2304494 w 2565751"/>
              <a:gd name="connsiteY104" fmla="*/ 2953856 h 3853742"/>
              <a:gd name="connsiteX105" fmla="*/ 2319008 w 2565751"/>
              <a:gd name="connsiteY105" fmla="*/ 2910313 h 3853742"/>
              <a:gd name="connsiteX106" fmla="*/ 2326265 w 2565751"/>
              <a:gd name="connsiteY106" fmla="*/ 2874027 h 3853742"/>
              <a:gd name="connsiteX107" fmla="*/ 2348037 w 2565751"/>
              <a:gd name="connsiteY107" fmla="*/ 2823227 h 3853742"/>
              <a:gd name="connsiteX108" fmla="*/ 2369808 w 2565751"/>
              <a:gd name="connsiteY108" fmla="*/ 2750656 h 3853742"/>
              <a:gd name="connsiteX109" fmla="*/ 2377065 w 2565751"/>
              <a:gd name="connsiteY109" fmla="*/ 2707113 h 3853742"/>
              <a:gd name="connsiteX110" fmla="*/ 2391580 w 2565751"/>
              <a:gd name="connsiteY110" fmla="*/ 2656313 h 3853742"/>
              <a:gd name="connsiteX111" fmla="*/ 2398837 w 2565751"/>
              <a:gd name="connsiteY111" fmla="*/ 2576485 h 3853742"/>
              <a:gd name="connsiteX112" fmla="*/ 2406094 w 2565751"/>
              <a:gd name="connsiteY112" fmla="*/ 2525685 h 3853742"/>
              <a:gd name="connsiteX113" fmla="*/ 2420608 w 2565751"/>
              <a:gd name="connsiteY113" fmla="*/ 2445856 h 3853742"/>
              <a:gd name="connsiteX114" fmla="*/ 2420608 w 2565751"/>
              <a:gd name="connsiteY114" fmla="*/ 1923342 h 3853742"/>
              <a:gd name="connsiteX115" fmla="*/ 2413351 w 2565751"/>
              <a:gd name="connsiteY115" fmla="*/ 1843513 h 3853742"/>
              <a:gd name="connsiteX116" fmla="*/ 2398837 w 2565751"/>
              <a:gd name="connsiteY116" fmla="*/ 1792713 h 3853742"/>
              <a:gd name="connsiteX117" fmla="*/ 2384323 w 2565751"/>
              <a:gd name="connsiteY117" fmla="*/ 1727399 h 3853742"/>
              <a:gd name="connsiteX118" fmla="*/ 2362551 w 2565751"/>
              <a:gd name="connsiteY118" fmla="*/ 1647570 h 3853742"/>
              <a:gd name="connsiteX119" fmla="*/ 2355294 w 2565751"/>
              <a:gd name="connsiteY119" fmla="*/ 1516942 h 3853742"/>
              <a:gd name="connsiteX120" fmla="*/ 2348037 w 2565751"/>
              <a:gd name="connsiteY120" fmla="*/ 1466142 h 3853742"/>
              <a:gd name="connsiteX121" fmla="*/ 2340780 w 2565751"/>
              <a:gd name="connsiteY121" fmla="*/ 1386313 h 3853742"/>
              <a:gd name="connsiteX122" fmla="*/ 2348037 w 2565751"/>
              <a:gd name="connsiteY122" fmla="*/ 1168599 h 3853742"/>
              <a:gd name="connsiteX123" fmla="*/ 2355294 w 2565751"/>
              <a:gd name="connsiteY123" fmla="*/ 1146827 h 3853742"/>
              <a:gd name="connsiteX124" fmla="*/ 2391580 w 2565751"/>
              <a:gd name="connsiteY124" fmla="*/ 1066999 h 3853742"/>
              <a:gd name="connsiteX125" fmla="*/ 2406094 w 2565751"/>
              <a:gd name="connsiteY125" fmla="*/ 994427 h 3853742"/>
              <a:gd name="connsiteX126" fmla="*/ 2413351 w 2565751"/>
              <a:gd name="connsiteY126" fmla="*/ 965399 h 3853742"/>
              <a:gd name="connsiteX127" fmla="*/ 2442380 w 2565751"/>
              <a:gd name="connsiteY127" fmla="*/ 921856 h 3853742"/>
              <a:gd name="connsiteX128" fmla="*/ 2449637 w 2565751"/>
              <a:gd name="connsiteY128" fmla="*/ 892827 h 3853742"/>
              <a:gd name="connsiteX129" fmla="*/ 2464151 w 2565751"/>
              <a:gd name="connsiteY129" fmla="*/ 871056 h 3853742"/>
              <a:gd name="connsiteX130" fmla="*/ 2471408 w 2565751"/>
              <a:gd name="connsiteY130" fmla="*/ 834770 h 3853742"/>
              <a:gd name="connsiteX131" fmla="*/ 2500437 w 2565751"/>
              <a:gd name="connsiteY131" fmla="*/ 783970 h 3853742"/>
              <a:gd name="connsiteX132" fmla="*/ 2514951 w 2565751"/>
              <a:gd name="connsiteY132" fmla="*/ 798485 h 3853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565751" h="3853742">
                <a:moveTo>
                  <a:pt x="2514951" y="798485"/>
                </a:moveTo>
                <a:lnTo>
                  <a:pt x="2514951" y="798485"/>
                </a:lnTo>
                <a:cubicBezTo>
                  <a:pt x="2527046" y="779132"/>
                  <a:pt x="2542965" y="761697"/>
                  <a:pt x="2551237" y="740427"/>
                </a:cubicBezTo>
                <a:cubicBezTo>
                  <a:pt x="2560178" y="717435"/>
                  <a:pt x="2565751" y="667856"/>
                  <a:pt x="2565751" y="667856"/>
                </a:cubicBezTo>
                <a:cubicBezTo>
                  <a:pt x="2563332" y="624313"/>
                  <a:pt x="2562442" y="580658"/>
                  <a:pt x="2558494" y="537227"/>
                </a:cubicBezTo>
                <a:cubicBezTo>
                  <a:pt x="2556954" y="520290"/>
                  <a:pt x="2543347" y="485161"/>
                  <a:pt x="2536723" y="471913"/>
                </a:cubicBezTo>
                <a:cubicBezTo>
                  <a:pt x="2524724" y="447915"/>
                  <a:pt x="2504833" y="432766"/>
                  <a:pt x="2485923" y="413856"/>
                </a:cubicBezTo>
                <a:lnTo>
                  <a:pt x="2442380" y="370313"/>
                </a:lnTo>
                <a:cubicBezTo>
                  <a:pt x="2437542" y="365475"/>
                  <a:pt x="2433621" y="359499"/>
                  <a:pt x="2427865" y="355799"/>
                </a:cubicBezTo>
                <a:lnTo>
                  <a:pt x="2326265" y="290485"/>
                </a:lnTo>
                <a:cubicBezTo>
                  <a:pt x="2274993" y="257158"/>
                  <a:pt x="2288368" y="262821"/>
                  <a:pt x="2231923" y="232427"/>
                </a:cubicBezTo>
                <a:cubicBezTo>
                  <a:pt x="2217635" y="224734"/>
                  <a:pt x="2202565" y="218537"/>
                  <a:pt x="2188380" y="210656"/>
                </a:cubicBezTo>
                <a:cubicBezTo>
                  <a:pt x="2180755" y="206420"/>
                  <a:pt x="2174181" y="200469"/>
                  <a:pt x="2166608" y="196142"/>
                </a:cubicBezTo>
                <a:cubicBezTo>
                  <a:pt x="2157215" y="190775"/>
                  <a:pt x="2146973" y="186994"/>
                  <a:pt x="2137580" y="181627"/>
                </a:cubicBezTo>
                <a:cubicBezTo>
                  <a:pt x="2130007" y="177300"/>
                  <a:pt x="2124083" y="169871"/>
                  <a:pt x="2115808" y="167113"/>
                </a:cubicBezTo>
                <a:cubicBezTo>
                  <a:pt x="2094650" y="160061"/>
                  <a:pt x="2072043" y="158345"/>
                  <a:pt x="2050494" y="152599"/>
                </a:cubicBezTo>
                <a:cubicBezTo>
                  <a:pt x="2035711" y="148657"/>
                  <a:pt x="2021574" y="142584"/>
                  <a:pt x="2006951" y="138085"/>
                </a:cubicBezTo>
                <a:cubicBezTo>
                  <a:pt x="1990119" y="132906"/>
                  <a:pt x="1973167" y="128108"/>
                  <a:pt x="1956151" y="123570"/>
                </a:cubicBezTo>
                <a:cubicBezTo>
                  <a:pt x="1936877" y="118430"/>
                  <a:pt x="1917160" y="114922"/>
                  <a:pt x="1898094" y="109056"/>
                </a:cubicBezTo>
                <a:cubicBezTo>
                  <a:pt x="1885643" y="105225"/>
                  <a:pt x="1873460" y="100368"/>
                  <a:pt x="1861808" y="94542"/>
                </a:cubicBezTo>
                <a:cubicBezTo>
                  <a:pt x="1822169" y="74722"/>
                  <a:pt x="1858400" y="83716"/>
                  <a:pt x="1818265" y="72770"/>
                </a:cubicBezTo>
                <a:cubicBezTo>
                  <a:pt x="1799020" y="67521"/>
                  <a:pt x="1780002" y="60730"/>
                  <a:pt x="1760208" y="58256"/>
                </a:cubicBezTo>
                <a:cubicBezTo>
                  <a:pt x="1570262" y="34513"/>
                  <a:pt x="1865939" y="70810"/>
                  <a:pt x="1622323" y="43742"/>
                </a:cubicBezTo>
                <a:cubicBezTo>
                  <a:pt x="1605322" y="41853"/>
                  <a:pt x="1588558" y="38034"/>
                  <a:pt x="1571523" y="36485"/>
                </a:cubicBezTo>
                <a:cubicBezTo>
                  <a:pt x="1485805" y="28692"/>
                  <a:pt x="1340214" y="23720"/>
                  <a:pt x="1266723" y="21970"/>
                </a:cubicBezTo>
                <a:lnTo>
                  <a:pt x="853065" y="14713"/>
                </a:lnTo>
                <a:cubicBezTo>
                  <a:pt x="792589" y="9875"/>
                  <a:pt x="732294" y="1437"/>
                  <a:pt x="671637" y="199"/>
                </a:cubicBezTo>
                <a:cubicBezTo>
                  <a:pt x="613541" y="-987"/>
                  <a:pt x="555425" y="3316"/>
                  <a:pt x="497465" y="7456"/>
                </a:cubicBezTo>
                <a:cubicBezTo>
                  <a:pt x="487517" y="8167"/>
                  <a:pt x="478217" y="12757"/>
                  <a:pt x="468437" y="14713"/>
                </a:cubicBezTo>
                <a:cubicBezTo>
                  <a:pt x="454008" y="17599"/>
                  <a:pt x="439408" y="19551"/>
                  <a:pt x="424894" y="21970"/>
                </a:cubicBezTo>
                <a:cubicBezTo>
                  <a:pt x="406333" y="31251"/>
                  <a:pt x="362831" y="51502"/>
                  <a:pt x="352323" y="65513"/>
                </a:cubicBezTo>
                <a:cubicBezTo>
                  <a:pt x="345066" y="75189"/>
                  <a:pt x="340615" y="87833"/>
                  <a:pt x="330551" y="94542"/>
                </a:cubicBezTo>
                <a:cubicBezTo>
                  <a:pt x="278142" y="129481"/>
                  <a:pt x="299704" y="90191"/>
                  <a:pt x="257980" y="123570"/>
                </a:cubicBezTo>
                <a:cubicBezTo>
                  <a:pt x="241952" y="136393"/>
                  <a:pt x="231516" y="155727"/>
                  <a:pt x="214437" y="167113"/>
                </a:cubicBezTo>
                <a:cubicBezTo>
                  <a:pt x="207180" y="171951"/>
                  <a:pt x="199762" y="176557"/>
                  <a:pt x="192665" y="181627"/>
                </a:cubicBezTo>
                <a:cubicBezTo>
                  <a:pt x="129654" y="226635"/>
                  <a:pt x="193175" y="183708"/>
                  <a:pt x="141865" y="217913"/>
                </a:cubicBezTo>
                <a:cubicBezTo>
                  <a:pt x="137027" y="227589"/>
                  <a:pt x="135001" y="239292"/>
                  <a:pt x="127351" y="246942"/>
                </a:cubicBezTo>
                <a:cubicBezTo>
                  <a:pt x="121942" y="252351"/>
                  <a:pt x="110989" y="248790"/>
                  <a:pt x="105580" y="254199"/>
                </a:cubicBezTo>
                <a:cubicBezTo>
                  <a:pt x="100171" y="259608"/>
                  <a:pt x="102259" y="269411"/>
                  <a:pt x="98323" y="275970"/>
                </a:cubicBezTo>
                <a:cubicBezTo>
                  <a:pt x="94803" y="281837"/>
                  <a:pt x="88646" y="285647"/>
                  <a:pt x="83808" y="290485"/>
                </a:cubicBezTo>
                <a:cubicBezTo>
                  <a:pt x="81389" y="307418"/>
                  <a:pt x="76551" y="324180"/>
                  <a:pt x="76551" y="341285"/>
                </a:cubicBezTo>
                <a:cubicBezTo>
                  <a:pt x="76551" y="413678"/>
                  <a:pt x="71392" y="509338"/>
                  <a:pt x="91065" y="588027"/>
                </a:cubicBezTo>
                <a:cubicBezTo>
                  <a:pt x="92920" y="595449"/>
                  <a:pt x="95904" y="602542"/>
                  <a:pt x="98323" y="609799"/>
                </a:cubicBezTo>
                <a:cubicBezTo>
                  <a:pt x="100742" y="624313"/>
                  <a:pt x="102948" y="638865"/>
                  <a:pt x="105580" y="653342"/>
                </a:cubicBezTo>
                <a:cubicBezTo>
                  <a:pt x="107786" y="665478"/>
                  <a:pt x="110961" y="677436"/>
                  <a:pt x="112837" y="689627"/>
                </a:cubicBezTo>
                <a:cubicBezTo>
                  <a:pt x="115803" y="708903"/>
                  <a:pt x="117336" y="728378"/>
                  <a:pt x="120094" y="747685"/>
                </a:cubicBezTo>
                <a:cubicBezTo>
                  <a:pt x="122175" y="762251"/>
                  <a:pt x="125114" y="776684"/>
                  <a:pt x="127351" y="791227"/>
                </a:cubicBezTo>
                <a:cubicBezTo>
                  <a:pt x="129952" y="808133"/>
                  <a:pt x="131635" y="825182"/>
                  <a:pt x="134608" y="842027"/>
                </a:cubicBezTo>
                <a:cubicBezTo>
                  <a:pt x="166444" y="1022427"/>
                  <a:pt x="130919" y="787167"/>
                  <a:pt x="163637" y="1016199"/>
                </a:cubicBezTo>
                <a:cubicBezTo>
                  <a:pt x="161218" y="1105704"/>
                  <a:pt x="159694" y="1195237"/>
                  <a:pt x="156380" y="1284713"/>
                </a:cubicBezTo>
                <a:cubicBezTo>
                  <a:pt x="152026" y="1402262"/>
                  <a:pt x="156117" y="1373120"/>
                  <a:pt x="141865" y="1444370"/>
                </a:cubicBezTo>
                <a:cubicBezTo>
                  <a:pt x="139446" y="1531456"/>
                  <a:pt x="136481" y="1618528"/>
                  <a:pt x="134608" y="1705627"/>
                </a:cubicBezTo>
                <a:cubicBezTo>
                  <a:pt x="131643" y="1843502"/>
                  <a:pt x="131797" y="1981449"/>
                  <a:pt x="127351" y="2119285"/>
                </a:cubicBezTo>
                <a:cubicBezTo>
                  <a:pt x="127010" y="2129862"/>
                  <a:pt x="115911" y="2172301"/>
                  <a:pt x="112837" y="2184599"/>
                </a:cubicBezTo>
                <a:cubicBezTo>
                  <a:pt x="105382" y="2274055"/>
                  <a:pt x="106595" y="2280104"/>
                  <a:pt x="91065" y="2373285"/>
                </a:cubicBezTo>
                <a:cubicBezTo>
                  <a:pt x="85343" y="2407619"/>
                  <a:pt x="82548" y="2434490"/>
                  <a:pt x="69294" y="2467627"/>
                </a:cubicBezTo>
                <a:cubicBezTo>
                  <a:pt x="66055" y="2475725"/>
                  <a:pt x="59618" y="2482142"/>
                  <a:pt x="54780" y="2489399"/>
                </a:cubicBezTo>
                <a:cubicBezTo>
                  <a:pt x="52361" y="2499075"/>
                  <a:pt x="49479" y="2508647"/>
                  <a:pt x="47523" y="2518427"/>
                </a:cubicBezTo>
                <a:cubicBezTo>
                  <a:pt x="44637" y="2532856"/>
                  <a:pt x="43457" y="2547606"/>
                  <a:pt x="40265" y="2561970"/>
                </a:cubicBezTo>
                <a:cubicBezTo>
                  <a:pt x="38605" y="2569438"/>
                  <a:pt x="34863" y="2576321"/>
                  <a:pt x="33008" y="2583742"/>
                </a:cubicBezTo>
                <a:lnTo>
                  <a:pt x="18494" y="2641799"/>
                </a:lnTo>
                <a:cubicBezTo>
                  <a:pt x="16075" y="2661151"/>
                  <a:pt x="13995" y="2680549"/>
                  <a:pt x="11237" y="2699856"/>
                </a:cubicBezTo>
                <a:cubicBezTo>
                  <a:pt x="9156" y="2714423"/>
                  <a:pt x="3980" y="2728684"/>
                  <a:pt x="3980" y="2743399"/>
                </a:cubicBezTo>
                <a:cubicBezTo>
                  <a:pt x="3980" y="3013631"/>
                  <a:pt x="-11465" y="2942877"/>
                  <a:pt x="18494" y="3062713"/>
                </a:cubicBezTo>
                <a:cubicBezTo>
                  <a:pt x="20913" y="3084484"/>
                  <a:pt x="22150" y="3106420"/>
                  <a:pt x="25751" y="3128027"/>
                </a:cubicBezTo>
                <a:cubicBezTo>
                  <a:pt x="27009" y="3135573"/>
                  <a:pt x="31508" y="3142298"/>
                  <a:pt x="33008" y="3149799"/>
                </a:cubicBezTo>
                <a:cubicBezTo>
                  <a:pt x="36363" y="3166572"/>
                  <a:pt x="36910" y="3183826"/>
                  <a:pt x="40265" y="3200599"/>
                </a:cubicBezTo>
                <a:cubicBezTo>
                  <a:pt x="41765" y="3208100"/>
                  <a:pt x="45421" y="3215015"/>
                  <a:pt x="47523" y="3222370"/>
                </a:cubicBezTo>
                <a:cubicBezTo>
                  <a:pt x="50263" y="3231960"/>
                  <a:pt x="52824" y="3241619"/>
                  <a:pt x="54780" y="3251399"/>
                </a:cubicBezTo>
                <a:cubicBezTo>
                  <a:pt x="62503" y="3290013"/>
                  <a:pt x="63306" y="3330428"/>
                  <a:pt x="76551" y="3367513"/>
                </a:cubicBezTo>
                <a:cubicBezTo>
                  <a:pt x="88646" y="3401380"/>
                  <a:pt x="96755" y="3436948"/>
                  <a:pt x="112837" y="3469113"/>
                </a:cubicBezTo>
                <a:cubicBezTo>
                  <a:pt x="129368" y="3502176"/>
                  <a:pt x="136297" y="3518818"/>
                  <a:pt x="156380" y="3548942"/>
                </a:cubicBezTo>
                <a:cubicBezTo>
                  <a:pt x="163089" y="3559006"/>
                  <a:pt x="170894" y="3568294"/>
                  <a:pt x="178151" y="3577970"/>
                </a:cubicBezTo>
                <a:cubicBezTo>
                  <a:pt x="180570" y="3585227"/>
                  <a:pt x="183210" y="3592415"/>
                  <a:pt x="185408" y="3599742"/>
                </a:cubicBezTo>
                <a:cubicBezTo>
                  <a:pt x="191751" y="3620886"/>
                  <a:pt x="195388" y="3654729"/>
                  <a:pt x="214437" y="3672313"/>
                </a:cubicBezTo>
                <a:cubicBezTo>
                  <a:pt x="239700" y="3695633"/>
                  <a:pt x="264784" y="3719938"/>
                  <a:pt x="294265" y="3737627"/>
                </a:cubicBezTo>
                <a:cubicBezTo>
                  <a:pt x="318456" y="3752141"/>
                  <a:pt x="346890" y="3761221"/>
                  <a:pt x="366837" y="3781170"/>
                </a:cubicBezTo>
                <a:cubicBezTo>
                  <a:pt x="409054" y="3823390"/>
                  <a:pt x="348205" y="3764435"/>
                  <a:pt x="403123" y="3810199"/>
                </a:cubicBezTo>
                <a:cubicBezTo>
                  <a:pt x="411007" y="3816769"/>
                  <a:pt x="415923" y="3826986"/>
                  <a:pt x="424894" y="3831970"/>
                </a:cubicBezTo>
                <a:cubicBezTo>
                  <a:pt x="449540" y="3845662"/>
                  <a:pt x="484946" y="3849236"/>
                  <a:pt x="511980" y="3853742"/>
                </a:cubicBezTo>
                <a:lnTo>
                  <a:pt x="903865" y="3839227"/>
                </a:lnTo>
                <a:cubicBezTo>
                  <a:pt x="1000722" y="3834824"/>
                  <a:pt x="966386" y="3833579"/>
                  <a:pt x="1041751" y="3824713"/>
                </a:cubicBezTo>
                <a:cubicBezTo>
                  <a:pt x="1065896" y="3821873"/>
                  <a:pt x="1090132" y="3819875"/>
                  <a:pt x="1114323" y="3817456"/>
                </a:cubicBezTo>
                <a:cubicBezTo>
                  <a:pt x="1201853" y="3799950"/>
                  <a:pt x="1153474" y="3807697"/>
                  <a:pt x="1317523" y="3802942"/>
                </a:cubicBezTo>
                <a:lnTo>
                  <a:pt x="1651351" y="3795685"/>
                </a:lnTo>
                <a:cubicBezTo>
                  <a:pt x="1815898" y="3775114"/>
                  <a:pt x="1638848" y="3803789"/>
                  <a:pt x="1738437" y="3773913"/>
                </a:cubicBezTo>
                <a:cubicBezTo>
                  <a:pt x="1776650" y="3762449"/>
                  <a:pt x="1854551" y="3744885"/>
                  <a:pt x="1854551" y="3744885"/>
                </a:cubicBezTo>
                <a:cubicBezTo>
                  <a:pt x="1872296" y="3736012"/>
                  <a:pt x="1889965" y="3728678"/>
                  <a:pt x="1905351" y="3715856"/>
                </a:cubicBezTo>
                <a:cubicBezTo>
                  <a:pt x="1913235" y="3709286"/>
                  <a:pt x="1918772" y="3700050"/>
                  <a:pt x="1927123" y="3694085"/>
                </a:cubicBezTo>
                <a:cubicBezTo>
                  <a:pt x="1935926" y="3687797"/>
                  <a:pt x="1947348" y="3685858"/>
                  <a:pt x="1956151" y="3679570"/>
                </a:cubicBezTo>
                <a:cubicBezTo>
                  <a:pt x="1964502" y="3673605"/>
                  <a:pt x="1970131" y="3664478"/>
                  <a:pt x="1977923" y="3657799"/>
                </a:cubicBezTo>
                <a:cubicBezTo>
                  <a:pt x="1987106" y="3649928"/>
                  <a:pt x="1997275" y="3643284"/>
                  <a:pt x="2006951" y="3636027"/>
                </a:cubicBezTo>
                <a:cubicBezTo>
                  <a:pt x="2011789" y="3626351"/>
                  <a:pt x="2014477" y="3615257"/>
                  <a:pt x="2021465" y="3606999"/>
                </a:cubicBezTo>
                <a:cubicBezTo>
                  <a:pt x="2041353" y="3583495"/>
                  <a:pt x="2086780" y="3541685"/>
                  <a:pt x="2086780" y="3541685"/>
                </a:cubicBezTo>
                <a:lnTo>
                  <a:pt x="2101294" y="3498142"/>
                </a:lnTo>
                <a:cubicBezTo>
                  <a:pt x="2103713" y="3490885"/>
                  <a:pt x="2105538" y="3483401"/>
                  <a:pt x="2108551" y="3476370"/>
                </a:cubicBezTo>
                <a:cubicBezTo>
                  <a:pt x="2115808" y="3459437"/>
                  <a:pt x="2122084" y="3442048"/>
                  <a:pt x="2130323" y="3425570"/>
                </a:cubicBezTo>
                <a:cubicBezTo>
                  <a:pt x="2136631" y="3412954"/>
                  <a:pt x="2145786" y="3401901"/>
                  <a:pt x="2152094" y="3389285"/>
                </a:cubicBezTo>
                <a:cubicBezTo>
                  <a:pt x="2160333" y="3372807"/>
                  <a:pt x="2167023" y="3355590"/>
                  <a:pt x="2173865" y="3338485"/>
                </a:cubicBezTo>
                <a:cubicBezTo>
                  <a:pt x="2191963" y="3293240"/>
                  <a:pt x="2195797" y="3279948"/>
                  <a:pt x="2210151" y="3236885"/>
                </a:cubicBezTo>
                <a:cubicBezTo>
                  <a:pt x="2212570" y="3219952"/>
                  <a:pt x="2212907" y="3202587"/>
                  <a:pt x="2217408" y="3186085"/>
                </a:cubicBezTo>
                <a:cubicBezTo>
                  <a:pt x="2220255" y="3175648"/>
                  <a:pt x="2228124" y="3167186"/>
                  <a:pt x="2231923" y="3157056"/>
                </a:cubicBezTo>
                <a:cubicBezTo>
                  <a:pt x="2242667" y="3128405"/>
                  <a:pt x="2247267" y="3097338"/>
                  <a:pt x="2260951" y="3069970"/>
                </a:cubicBezTo>
                <a:cubicBezTo>
                  <a:pt x="2280246" y="3031380"/>
                  <a:pt x="2280191" y="3034021"/>
                  <a:pt x="2297237" y="2982885"/>
                </a:cubicBezTo>
                <a:cubicBezTo>
                  <a:pt x="2300391" y="2973423"/>
                  <a:pt x="2301628" y="2963409"/>
                  <a:pt x="2304494" y="2953856"/>
                </a:cubicBezTo>
                <a:cubicBezTo>
                  <a:pt x="2308890" y="2939202"/>
                  <a:pt x="2314983" y="2925073"/>
                  <a:pt x="2319008" y="2910313"/>
                </a:cubicBezTo>
                <a:cubicBezTo>
                  <a:pt x="2322253" y="2898413"/>
                  <a:pt x="2322364" y="2885729"/>
                  <a:pt x="2326265" y="2874027"/>
                </a:cubicBezTo>
                <a:cubicBezTo>
                  <a:pt x="2347039" y="2811708"/>
                  <a:pt x="2335353" y="2873965"/>
                  <a:pt x="2348037" y="2823227"/>
                </a:cubicBezTo>
                <a:cubicBezTo>
                  <a:pt x="2364390" y="2757816"/>
                  <a:pt x="2343805" y="2815665"/>
                  <a:pt x="2369808" y="2750656"/>
                </a:cubicBezTo>
                <a:cubicBezTo>
                  <a:pt x="2372227" y="2736142"/>
                  <a:pt x="2373756" y="2721451"/>
                  <a:pt x="2377065" y="2707113"/>
                </a:cubicBezTo>
                <a:cubicBezTo>
                  <a:pt x="2381025" y="2689953"/>
                  <a:pt x="2388685" y="2673684"/>
                  <a:pt x="2391580" y="2656313"/>
                </a:cubicBezTo>
                <a:cubicBezTo>
                  <a:pt x="2395973" y="2629958"/>
                  <a:pt x="2395886" y="2603041"/>
                  <a:pt x="2398837" y="2576485"/>
                </a:cubicBezTo>
                <a:cubicBezTo>
                  <a:pt x="2400726" y="2559484"/>
                  <a:pt x="2403833" y="2542640"/>
                  <a:pt x="2406094" y="2525685"/>
                </a:cubicBezTo>
                <a:cubicBezTo>
                  <a:pt x="2415212" y="2457301"/>
                  <a:pt x="2406826" y="2487202"/>
                  <a:pt x="2420608" y="2445856"/>
                </a:cubicBezTo>
                <a:cubicBezTo>
                  <a:pt x="2446515" y="2238595"/>
                  <a:pt x="2432574" y="2372067"/>
                  <a:pt x="2420608" y="1923342"/>
                </a:cubicBezTo>
                <a:cubicBezTo>
                  <a:pt x="2419896" y="1896632"/>
                  <a:pt x="2417744" y="1869869"/>
                  <a:pt x="2413351" y="1843513"/>
                </a:cubicBezTo>
                <a:cubicBezTo>
                  <a:pt x="2410456" y="1826142"/>
                  <a:pt x="2403471" y="1809703"/>
                  <a:pt x="2398837" y="1792713"/>
                </a:cubicBezTo>
                <a:cubicBezTo>
                  <a:pt x="2388215" y="1753764"/>
                  <a:pt x="2393998" y="1770935"/>
                  <a:pt x="2384323" y="1727399"/>
                </a:cubicBezTo>
                <a:cubicBezTo>
                  <a:pt x="2378562" y="1701477"/>
                  <a:pt x="2369619" y="1672309"/>
                  <a:pt x="2362551" y="1647570"/>
                </a:cubicBezTo>
                <a:cubicBezTo>
                  <a:pt x="2360132" y="1604027"/>
                  <a:pt x="2358772" y="1560413"/>
                  <a:pt x="2355294" y="1516942"/>
                </a:cubicBezTo>
                <a:cubicBezTo>
                  <a:pt x="2353930" y="1499891"/>
                  <a:pt x="2349926" y="1483143"/>
                  <a:pt x="2348037" y="1466142"/>
                </a:cubicBezTo>
                <a:cubicBezTo>
                  <a:pt x="2345086" y="1439586"/>
                  <a:pt x="2343199" y="1412923"/>
                  <a:pt x="2340780" y="1386313"/>
                </a:cubicBezTo>
                <a:cubicBezTo>
                  <a:pt x="2343199" y="1313742"/>
                  <a:pt x="2343644" y="1241078"/>
                  <a:pt x="2348037" y="1168599"/>
                </a:cubicBezTo>
                <a:cubicBezTo>
                  <a:pt x="2348500" y="1160963"/>
                  <a:pt x="2352128" y="1153791"/>
                  <a:pt x="2355294" y="1146827"/>
                </a:cubicBezTo>
                <a:cubicBezTo>
                  <a:pt x="2365861" y="1123579"/>
                  <a:pt x="2385217" y="1094571"/>
                  <a:pt x="2391580" y="1066999"/>
                </a:cubicBezTo>
                <a:cubicBezTo>
                  <a:pt x="2397127" y="1042961"/>
                  <a:pt x="2400111" y="1018360"/>
                  <a:pt x="2406094" y="994427"/>
                </a:cubicBezTo>
                <a:cubicBezTo>
                  <a:pt x="2408513" y="984751"/>
                  <a:pt x="2408891" y="974320"/>
                  <a:pt x="2413351" y="965399"/>
                </a:cubicBezTo>
                <a:cubicBezTo>
                  <a:pt x="2421152" y="949797"/>
                  <a:pt x="2442380" y="921856"/>
                  <a:pt x="2442380" y="921856"/>
                </a:cubicBezTo>
                <a:cubicBezTo>
                  <a:pt x="2444799" y="912180"/>
                  <a:pt x="2445708" y="901995"/>
                  <a:pt x="2449637" y="892827"/>
                </a:cubicBezTo>
                <a:cubicBezTo>
                  <a:pt x="2453073" y="884810"/>
                  <a:pt x="2461089" y="879223"/>
                  <a:pt x="2464151" y="871056"/>
                </a:cubicBezTo>
                <a:cubicBezTo>
                  <a:pt x="2468482" y="859506"/>
                  <a:pt x="2467507" y="846472"/>
                  <a:pt x="2471408" y="834770"/>
                </a:cubicBezTo>
                <a:cubicBezTo>
                  <a:pt x="2474253" y="826236"/>
                  <a:pt x="2492476" y="791931"/>
                  <a:pt x="2500437" y="783970"/>
                </a:cubicBezTo>
                <a:lnTo>
                  <a:pt x="2514951" y="798485"/>
                </a:lnTo>
                <a:close/>
              </a:path>
            </a:pathLst>
          </a:custGeom>
          <a:noFill/>
          <a:ln>
            <a:solidFill>
              <a:srgbClr val="FFB8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7F49473C-FB5F-456C-A072-898B0379B8E5}"/>
              </a:ext>
            </a:extLst>
          </p:cNvPr>
          <p:cNvSpPr/>
          <p:nvPr/>
        </p:nvSpPr>
        <p:spPr>
          <a:xfrm>
            <a:off x="2612573" y="878114"/>
            <a:ext cx="3643086" cy="3468915"/>
          </a:xfrm>
          <a:custGeom>
            <a:avLst/>
            <a:gdLst>
              <a:gd name="connsiteX0" fmla="*/ 2206171 w 3643086"/>
              <a:gd name="connsiteY0" fmla="*/ 1901372 h 3468915"/>
              <a:gd name="connsiteX1" fmla="*/ 2206171 w 3643086"/>
              <a:gd name="connsiteY1" fmla="*/ 1901372 h 3468915"/>
              <a:gd name="connsiteX2" fmla="*/ 2191657 w 3643086"/>
              <a:gd name="connsiteY2" fmla="*/ 1836057 h 3468915"/>
              <a:gd name="connsiteX3" fmla="*/ 2198914 w 3643086"/>
              <a:gd name="connsiteY3" fmla="*/ 1814286 h 3468915"/>
              <a:gd name="connsiteX4" fmla="*/ 2249714 w 3643086"/>
              <a:gd name="connsiteY4" fmla="*/ 1756229 h 3468915"/>
              <a:gd name="connsiteX5" fmla="*/ 2300514 w 3643086"/>
              <a:gd name="connsiteY5" fmla="*/ 1698172 h 3468915"/>
              <a:gd name="connsiteX6" fmla="*/ 2322286 w 3643086"/>
              <a:gd name="connsiteY6" fmla="*/ 1690915 h 3468915"/>
              <a:gd name="connsiteX7" fmla="*/ 2373086 w 3643086"/>
              <a:gd name="connsiteY7" fmla="*/ 1661886 h 3468915"/>
              <a:gd name="connsiteX8" fmla="*/ 2402114 w 3643086"/>
              <a:gd name="connsiteY8" fmla="*/ 1654629 h 3468915"/>
              <a:gd name="connsiteX9" fmla="*/ 2474686 w 3643086"/>
              <a:gd name="connsiteY9" fmla="*/ 1640115 h 3468915"/>
              <a:gd name="connsiteX10" fmla="*/ 2503714 w 3643086"/>
              <a:gd name="connsiteY10" fmla="*/ 1625600 h 3468915"/>
              <a:gd name="connsiteX11" fmla="*/ 2605314 w 3643086"/>
              <a:gd name="connsiteY11" fmla="*/ 1611086 h 3468915"/>
              <a:gd name="connsiteX12" fmla="*/ 2714171 w 3643086"/>
              <a:gd name="connsiteY12" fmla="*/ 1589315 h 3468915"/>
              <a:gd name="connsiteX13" fmla="*/ 2939143 w 3643086"/>
              <a:gd name="connsiteY13" fmla="*/ 1574800 h 3468915"/>
              <a:gd name="connsiteX14" fmla="*/ 3040743 w 3643086"/>
              <a:gd name="connsiteY14" fmla="*/ 1560286 h 3468915"/>
              <a:gd name="connsiteX15" fmla="*/ 3287486 w 3643086"/>
              <a:gd name="connsiteY15" fmla="*/ 1553029 h 3468915"/>
              <a:gd name="connsiteX16" fmla="*/ 3381828 w 3643086"/>
              <a:gd name="connsiteY16" fmla="*/ 1538515 h 3468915"/>
              <a:gd name="connsiteX17" fmla="*/ 3439886 w 3643086"/>
              <a:gd name="connsiteY17" fmla="*/ 1509486 h 3468915"/>
              <a:gd name="connsiteX18" fmla="*/ 3468914 w 3643086"/>
              <a:gd name="connsiteY18" fmla="*/ 1480457 h 3468915"/>
              <a:gd name="connsiteX19" fmla="*/ 3490686 w 3643086"/>
              <a:gd name="connsiteY19" fmla="*/ 1465943 h 3468915"/>
              <a:gd name="connsiteX20" fmla="*/ 3534228 w 3643086"/>
              <a:gd name="connsiteY20" fmla="*/ 1422400 h 3468915"/>
              <a:gd name="connsiteX21" fmla="*/ 3563257 w 3643086"/>
              <a:gd name="connsiteY21" fmla="*/ 1357086 h 3468915"/>
              <a:gd name="connsiteX22" fmla="*/ 3592286 w 3643086"/>
              <a:gd name="connsiteY22" fmla="*/ 1313543 h 3468915"/>
              <a:gd name="connsiteX23" fmla="*/ 3621314 w 3643086"/>
              <a:gd name="connsiteY23" fmla="*/ 1255486 h 3468915"/>
              <a:gd name="connsiteX24" fmla="*/ 3628571 w 3643086"/>
              <a:gd name="connsiteY24" fmla="*/ 1219200 h 3468915"/>
              <a:gd name="connsiteX25" fmla="*/ 3635828 w 3643086"/>
              <a:gd name="connsiteY25" fmla="*/ 1161143 h 3468915"/>
              <a:gd name="connsiteX26" fmla="*/ 3643086 w 3643086"/>
              <a:gd name="connsiteY26" fmla="*/ 1132115 h 3468915"/>
              <a:gd name="connsiteX27" fmla="*/ 3635828 w 3643086"/>
              <a:gd name="connsiteY27" fmla="*/ 667657 h 3468915"/>
              <a:gd name="connsiteX28" fmla="*/ 3628571 w 3643086"/>
              <a:gd name="connsiteY28" fmla="*/ 486229 h 3468915"/>
              <a:gd name="connsiteX29" fmla="*/ 3614057 w 3643086"/>
              <a:gd name="connsiteY29" fmla="*/ 399143 h 3468915"/>
              <a:gd name="connsiteX30" fmla="*/ 3592286 w 3643086"/>
              <a:gd name="connsiteY30" fmla="*/ 319315 h 3468915"/>
              <a:gd name="connsiteX31" fmla="*/ 3526971 w 3643086"/>
              <a:gd name="connsiteY31" fmla="*/ 232229 h 3468915"/>
              <a:gd name="connsiteX32" fmla="*/ 3512457 w 3643086"/>
              <a:gd name="connsiteY32" fmla="*/ 203200 h 3468915"/>
              <a:gd name="connsiteX33" fmla="*/ 3490686 w 3643086"/>
              <a:gd name="connsiteY33" fmla="*/ 195943 h 3468915"/>
              <a:gd name="connsiteX34" fmla="*/ 3476171 w 3643086"/>
              <a:gd name="connsiteY34" fmla="*/ 181429 h 3468915"/>
              <a:gd name="connsiteX35" fmla="*/ 3222171 w 3643086"/>
              <a:gd name="connsiteY35" fmla="*/ 174172 h 3468915"/>
              <a:gd name="connsiteX36" fmla="*/ 3156857 w 3643086"/>
              <a:gd name="connsiteY36" fmla="*/ 166915 h 3468915"/>
              <a:gd name="connsiteX37" fmla="*/ 3062514 w 3643086"/>
              <a:gd name="connsiteY37" fmla="*/ 159657 h 3468915"/>
              <a:gd name="connsiteX38" fmla="*/ 3033486 w 3643086"/>
              <a:gd name="connsiteY38" fmla="*/ 152400 h 3468915"/>
              <a:gd name="connsiteX39" fmla="*/ 2946400 w 3643086"/>
              <a:gd name="connsiteY39" fmla="*/ 137886 h 3468915"/>
              <a:gd name="connsiteX40" fmla="*/ 2837543 w 3643086"/>
              <a:gd name="connsiteY40" fmla="*/ 130629 h 3468915"/>
              <a:gd name="connsiteX41" fmla="*/ 2772228 w 3643086"/>
              <a:gd name="connsiteY41" fmla="*/ 123372 h 3468915"/>
              <a:gd name="connsiteX42" fmla="*/ 2656114 w 3643086"/>
              <a:gd name="connsiteY42" fmla="*/ 116115 h 3468915"/>
              <a:gd name="connsiteX43" fmla="*/ 2481943 w 3643086"/>
              <a:gd name="connsiteY43" fmla="*/ 94343 h 3468915"/>
              <a:gd name="connsiteX44" fmla="*/ 2271486 w 3643086"/>
              <a:gd name="connsiteY44" fmla="*/ 79829 h 3468915"/>
              <a:gd name="connsiteX45" fmla="*/ 2198914 w 3643086"/>
              <a:gd name="connsiteY45" fmla="*/ 72572 h 3468915"/>
              <a:gd name="connsiteX46" fmla="*/ 2133600 w 3643086"/>
              <a:gd name="connsiteY46" fmla="*/ 58057 h 3468915"/>
              <a:gd name="connsiteX47" fmla="*/ 2097314 w 3643086"/>
              <a:gd name="connsiteY47" fmla="*/ 50800 h 3468915"/>
              <a:gd name="connsiteX48" fmla="*/ 2024743 w 3643086"/>
              <a:gd name="connsiteY48" fmla="*/ 43543 h 3468915"/>
              <a:gd name="connsiteX49" fmla="*/ 1814286 w 3643086"/>
              <a:gd name="connsiteY49" fmla="*/ 29029 h 3468915"/>
              <a:gd name="connsiteX50" fmla="*/ 1458686 w 3643086"/>
              <a:gd name="connsiteY50" fmla="*/ 14515 h 3468915"/>
              <a:gd name="connsiteX51" fmla="*/ 1407886 w 3643086"/>
              <a:gd name="connsiteY51" fmla="*/ 7257 h 3468915"/>
              <a:gd name="connsiteX52" fmla="*/ 1371600 w 3643086"/>
              <a:gd name="connsiteY52" fmla="*/ 0 h 3468915"/>
              <a:gd name="connsiteX53" fmla="*/ 1219200 w 3643086"/>
              <a:gd name="connsiteY53" fmla="*/ 7257 h 3468915"/>
              <a:gd name="connsiteX54" fmla="*/ 1146628 w 3643086"/>
              <a:gd name="connsiteY54" fmla="*/ 14515 h 3468915"/>
              <a:gd name="connsiteX55" fmla="*/ 1030514 w 3643086"/>
              <a:gd name="connsiteY55" fmla="*/ 21772 h 3468915"/>
              <a:gd name="connsiteX56" fmla="*/ 957943 w 3643086"/>
              <a:gd name="connsiteY56" fmla="*/ 36286 h 3468915"/>
              <a:gd name="connsiteX57" fmla="*/ 899886 w 3643086"/>
              <a:gd name="connsiteY57" fmla="*/ 43543 h 3468915"/>
              <a:gd name="connsiteX58" fmla="*/ 834571 w 3643086"/>
              <a:gd name="connsiteY58" fmla="*/ 50800 h 3468915"/>
              <a:gd name="connsiteX59" fmla="*/ 791028 w 3643086"/>
              <a:gd name="connsiteY59" fmla="*/ 58057 h 3468915"/>
              <a:gd name="connsiteX60" fmla="*/ 740228 w 3643086"/>
              <a:gd name="connsiteY60" fmla="*/ 65315 h 3468915"/>
              <a:gd name="connsiteX61" fmla="*/ 624114 w 3643086"/>
              <a:gd name="connsiteY61" fmla="*/ 79829 h 3468915"/>
              <a:gd name="connsiteX62" fmla="*/ 544286 w 3643086"/>
              <a:gd name="connsiteY62" fmla="*/ 116115 h 3468915"/>
              <a:gd name="connsiteX63" fmla="*/ 544286 w 3643086"/>
              <a:gd name="connsiteY63" fmla="*/ 116115 h 3468915"/>
              <a:gd name="connsiteX64" fmla="*/ 478971 w 3643086"/>
              <a:gd name="connsiteY64" fmla="*/ 145143 h 3468915"/>
              <a:gd name="connsiteX65" fmla="*/ 449943 w 3643086"/>
              <a:gd name="connsiteY65" fmla="*/ 195943 h 3468915"/>
              <a:gd name="connsiteX66" fmla="*/ 420914 w 3643086"/>
              <a:gd name="connsiteY66" fmla="*/ 239486 h 3468915"/>
              <a:gd name="connsiteX67" fmla="*/ 406400 w 3643086"/>
              <a:gd name="connsiteY67" fmla="*/ 261257 h 3468915"/>
              <a:gd name="connsiteX68" fmla="*/ 377371 w 3643086"/>
              <a:gd name="connsiteY68" fmla="*/ 290286 h 3468915"/>
              <a:gd name="connsiteX69" fmla="*/ 355600 w 3643086"/>
              <a:gd name="connsiteY69" fmla="*/ 333829 h 3468915"/>
              <a:gd name="connsiteX70" fmla="*/ 319314 w 3643086"/>
              <a:gd name="connsiteY70" fmla="*/ 384629 h 3468915"/>
              <a:gd name="connsiteX71" fmla="*/ 297543 w 3643086"/>
              <a:gd name="connsiteY71" fmla="*/ 449943 h 3468915"/>
              <a:gd name="connsiteX72" fmla="*/ 290286 w 3643086"/>
              <a:gd name="connsiteY72" fmla="*/ 515257 h 3468915"/>
              <a:gd name="connsiteX73" fmla="*/ 304800 w 3643086"/>
              <a:gd name="connsiteY73" fmla="*/ 972457 h 3468915"/>
              <a:gd name="connsiteX74" fmla="*/ 297543 w 3643086"/>
              <a:gd name="connsiteY74" fmla="*/ 1560286 h 3468915"/>
              <a:gd name="connsiteX75" fmla="*/ 290286 w 3643086"/>
              <a:gd name="connsiteY75" fmla="*/ 1618343 h 3468915"/>
              <a:gd name="connsiteX76" fmla="*/ 275771 w 3643086"/>
              <a:gd name="connsiteY76" fmla="*/ 1669143 h 3468915"/>
              <a:gd name="connsiteX77" fmla="*/ 268514 w 3643086"/>
              <a:gd name="connsiteY77" fmla="*/ 1741715 h 3468915"/>
              <a:gd name="connsiteX78" fmla="*/ 239486 w 3643086"/>
              <a:gd name="connsiteY78" fmla="*/ 1814286 h 3468915"/>
              <a:gd name="connsiteX79" fmla="*/ 232228 w 3643086"/>
              <a:gd name="connsiteY79" fmla="*/ 1836057 h 3468915"/>
              <a:gd name="connsiteX80" fmla="*/ 210457 w 3643086"/>
              <a:gd name="connsiteY80" fmla="*/ 1894115 h 3468915"/>
              <a:gd name="connsiteX81" fmla="*/ 203200 w 3643086"/>
              <a:gd name="connsiteY81" fmla="*/ 1923143 h 3468915"/>
              <a:gd name="connsiteX82" fmla="*/ 188686 w 3643086"/>
              <a:gd name="connsiteY82" fmla="*/ 1966686 h 3468915"/>
              <a:gd name="connsiteX83" fmla="*/ 152400 w 3643086"/>
              <a:gd name="connsiteY83" fmla="*/ 2024743 h 3468915"/>
              <a:gd name="connsiteX84" fmla="*/ 116114 w 3643086"/>
              <a:gd name="connsiteY84" fmla="*/ 2148115 h 3468915"/>
              <a:gd name="connsiteX85" fmla="*/ 87086 w 3643086"/>
              <a:gd name="connsiteY85" fmla="*/ 2286000 h 3468915"/>
              <a:gd name="connsiteX86" fmla="*/ 72571 w 3643086"/>
              <a:gd name="connsiteY86" fmla="*/ 2351315 h 3468915"/>
              <a:gd name="connsiteX87" fmla="*/ 50800 w 3643086"/>
              <a:gd name="connsiteY87" fmla="*/ 2409372 h 3468915"/>
              <a:gd name="connsiteX88" fmla="*/ 36286 w 3643086"/>
              <a:gd name="connsiteY88" fmla="*/ 2460172 h 3468915"/>
              <a:gd name="connsiteX89" fmla="*/ 29028 w 3643086"/>
              <a:gd name="connsiteY89" fmla="*/ 2510972 h 3468915"/>
              <a:gd name="connsiteX90" fmla="*/ 21771 w 3643086"/>
              <a:gd name="connsiteY90" fmla="*/ 2554515 h 3468915"/>
              <a:gd name="connsiteX91" fmla="*/ 14514 w 3643086"/>
              <a:gd name="connsiteY91" fmla="*/ 2583543 h 3468915"/>
              <a:gd name="connsiteX92" fmla="*/ 0 w 3643086"/>
              <a:gd name="connsiteY92" fmla="*/ 2714172 h 3468915"/>
              <a:gd name="connsiteX93" fmla="*/ 21771 w 3643086"/>
              <a:gd name="connsiteY93" fmla="*/ 2968172 h 3468915"/>
              <a:gd name="connsiteX94" fmla="*/ 36286 w 3643086"/>
              <a:gd name="connsiteY94" fmla="*/ 3026229 h 3468915"/>
              <a:gd name="connsiteX95" fmla="*/ 43543 w 3643086"/>
              <a:gd name="connsiteY95" fmla="*/ 3048000 h 3468915"/>
              <a:gd name="connsiteX96" fmla="*/ 72571 w 3643086"/>
              <a:gd name="connsiteY96" fmla="*/ 3091543 h 3468915"/>
              <a:gd name="connsiteX97" fmla="*/ 108857 w 3643086"/>
              <a:gd name="connsiteY97" fmla="*/ 3193143 h 3468915"/>
              <a:gd name="connsiteX98" fmla="*/ 137886 w 3643086"/>
              <a:gd name="connsiteY98" fmla="*/ 3236686 h 3468915"/>
              <a:gd name="connsiteX99" fmla="*/ 203200 w 3643086"/>
              <a:gd name="connsiteY99" fmla="*/ 3316515 h 3468915"/>
              <a:gd name="connsiteX100" fmla="*/ 268514 w 3643086"/>
              <a:gd name="connsiteY100" fmla="*/ 3345543 h 3468915"/>
              <a:gd name="connsiteX101" fmla="*/ 413657 w 3643086"/>
              <a:gd name="connsiteY101" fmla="*/ 3410857 h 3468915"/>
              <a:gd name="connsiteX102" fmla="*/ 435428 w 3643086"/>
              <a:gd name="connsiteY102" fmla="*/ 3418115 h 3468915"/>
              <a:gd name="connsiteX103" fmla="*/ 587828 w 3643086"/>
              <a:gd name="connsiteY103" fmla="*/ 3425372 h 3468915"/>
              <a:gd name="connsiteX104" fmla="*/ 689428 w 3643086"/>
              <a:gd name="connsiteY104" fmla="*/ 3439886 h 3468915"/>
              <a:gd name="connsiteX105" fmla="*/ 870857 w 3643086"/>
              <a:gd name="connsiteY105" fmla="*/ 3447143 h 3468915"/>
              <a:gd name="connsiteX106" fmla="*/ 1001486 w 3643086"/>
              <a:gd name="connsiteY106" fmla="*/ 3461657 h 3468915"/>
              <a:gd name="connsiteX107" fmla="*/ 1407886 w 3643086"/>
              <a:gd name="connsiteY107" fmla="*/ 3468915 h 3468915"/>
              <a:gd name="connsiteX108" fmla="*/ 1531257 w 3643086"/>
              <a:gd name="connsiteY108" fmla="*/ 3461657 h 3468915"/>
              <a:gd name="connsiteX109" fmla="*/ 1553028 w 3643086"/>
              <a:gd name="connsiteY109" fmla="*/ 3454400 h 3468915"/>
              <a:gd name="connsiteX110" fmla="*/ 1582057 w 3643086"/>
              <a:gd name="connsiteY110" fmla="*/ 3447143 h 3468915"/>
              <a:gd name="connsiteX111" fmla="*/ 1625600 w 3643086"/>
              <a:gd name="connsiteY111" fmla="*/ 3439886 h 3468915"/>
              <a:gd name="connsiteX112" fmla="*/ 1676400 w 3643086"/>
              <a:gd name="connsiteY112" fmla="*/ 3425372 h 3468915"/>
              <a:gd name="connsiteX113" fmla="*/ 1785257 w 3643086"/>
              <a:gd name="connsiteY113" fmla="*/ 3403600 h 3468915"/>
              <a:gd name="connsiteX114" fmla="*/ 1886857 w 3643086"/>
              <a:gd name="connsiteY114" fmla="*/ 3345543 h 3468915"/>
              <a:gd name="connsiteX115" fmla="*/ 1915886 w 3643086"/>
              <a:gd name="connsiteY115" fmla="*/ 3316515 h 3468915"/>
              <a:gd name="connsiteX116" fmla="*/ 1944914 w 3643086"/>
              <a:gd name="connsiteY116" fmla="*/ 3302000 h 3468915"/>
              <a:gd name="connsiteX117" fmla="*/ 1973943 w 3643086"/>
              <a:gd name="connsiteY117" fmla="*/ 3280229 h 3468915"/>
              <a:gd name="connsiteX118" fmla="*/ 2017486 w 3643086"/>
              <a:gd name="connsiteY118" fmla="*/ 3251200 h 3468915"/>
              <a:gd name="connsiteX119" fmla="*/ 2053771 w 3643086"/>
              <a:gd name="connsiteY119" fmla="*/ 3207657 h 3468915"/>
              <a:gd name="connsiteX120" fmla="*/ 2068286 w 3643086"/>
              <a:gd name="connsiteY120" fmla="*/ 3193143 h 3468915"/>
              <a:gd name="connsiteX121" fmla="*/ 2126343 w 3643086"/>
              <a:gd name="connsiteY121" fmla="*/ 3120572 h 3468915"/>
              <a:gd name="connsiteX122" fmla="*/ 2184400 w 3643086"/>
              <a:gd name="connsiteY122" fmla="*/ 3055257 h 3468915"/>
              <a:gd name="connsiteX123" fmla="*/ 2198914 w 3643086"/>
              <a:gd name="connsiteY123" fmla="*/ 3026229 h 3468915"/>
              <a:gd name="connsiteX124" fmla="*/ 2249714 w 3643086"/>
              <a:gd name="connsiteY124" fmla="*/ 2960915 h 3468915"/>
              <a:gd name="connsiteX125" fmla="*/ 2256971 w 3643086"/>
              <a:gd name="connsiteY125" fmla="*/ 2939143 h 3468915"/>
              <a:gd name="connsiteX126" fmla="*/ 2278743 w 3643086"/>
              <a:gd name="connsiteY126" fmla="*/ 2888343 h 3468915"/>
              <a:gd name="connsiteX127" fmla="*/ 2286000 w 3643086"/>
              <a:gd name="connsiteY127" fmla="*/ 2859315 h 3468915"/>
              <a:gd name="connsiteX128" fmla="*/ 2293257 w 3643086"/>
              <a:gd name="connsiteY128" fmla="*/ 2837543 h 3468915"/>
              <a:gd name="connsiteX129" fmla="*/ 2286000 w 3643086"/>
              <a:gd name="connsiteY129" fmla="*/ 2561772 h 3468915"/>
              <a:gd name="connsiteX130" fmla="*/ 2278743 w 3643086"/>
              <a:gd name="connsiteY130" fmla="*/ 2148115 h 3468915"/>
              <a:gd name="connsiteX131" fmla="*/ 2271486 w 3643086"/>
              <a:gd name="connsiteY131" fmla="*/ 2075543 h 3468915"/>
              <a:gd name="connsiteX132" fmla="*/ 2264228 w 3643086"/>
              <a:gd name="connsiteY132" fmla="*/ 2053772 h 3468915"/>
              <a:gd name="connsiteX133" fmla="*/ 2249714 w 3643086"/>
              <a:gd name="connsiteY133" fmla="*/ 1952172 h 3468915"/>
              <a:gd name="connsiteX134" fmla="*/ 2235200 w 3643086"/>
              <a:gd name="connsiteY134" fmla="*/ 1915886 h 3468915"/>
              <a:gd name="connsiteX135" fmla="*/ 2206171 w 3643086"/>
              <a:gd name="connsiteY135" fmla="*/ 1901372 h 346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3643086" h="3468915">
                <a:moveTo>
                  <a:pt x="2206171" y="1901372"/>
                </a:moveTo>
                <a:lnTo>
                  <a:pt x="2206171" y="1901372"/>
                </a:lnTo>
                <a:cubicBezTo>
                  <a:pt x="2201333" y="1879600"/>
                  <a:pt x="2193509" y="1858283"/>
                  <a:pt x="2191657" y="1836057"/>
                </a:cubicBezTo>
                <a:cubicBezTo>
                  <a:pt x="2191022" y="1828434"/>
                  <a:pt x="2195199" y="1820973"/>
                  <a:pt x="2198914" y="1814286"/>
                </a:cubicBezTo>
                <a:cubicBezTo>
                  <a:pt x="2250320" y="1721756"/>
                  <a:pt x="2204659" y="1801284"/>
                  <a:pt x="2249714" y="1756229"/>
                </a:cubicBezTo>
                <a:cubicBezTo>
                  <a:pt x="2281454" y="1724489"/>
                  <a:pt x="2260945" y="1726435"/>
                  <a:pt x="2300514" y="1698172"/>
                </a:cubicBezTo>
                <a:cubicBezTo>
                  <a:pt x="2306739" y="1693726"/>
                  <a:pt x="2315029" y="1693334"/>
                  <a:pt x="2322286" y="1690915"/>
                </a:cubicBezTo>
                <a:cubicBezTo>
                  <a:pt x="2340336" y="1678881"/>
                  <a:pt x="2352036" y="1669780"/>
                  <a:pt x="2373086" y="1661886"/>
                </a:cubicBezTo>
                <a:cubicBezTo>
                  <a:pt x="2382425" y="1658384"/>
                  <a:pt x="2392524" y="1657369"/>
                  <a:pt x="2402114" y="1654629"/>
                </a:cubicBezTo>
                <a:cubicBezTo>
                  <a:pt x="2452778" y="1640154"/>
                  <a:pt x="2387996" y="1652499"/>
                  <a:pt x="2474686" y="1640115"/>
                </a:cubicBezTo>
                <a:cubicBezTo>
                  <a:pt x="2484362" y="1635277"/>
                  <a:pt x="2493153" y="1627947"/>
                  <a:pt x="2503714" y="1625600"/>
                </a:cubicBezTo>
                <a:cubicBezTo>
                  <a:pt x="2537110" y="1618179"/>
                  <a:pt x="2605314" y="1611086"/>
                  <a:pt x="2605314" y="1611086"/>
                </a:cubicBezTo>
                <a:cubicBezTo>
                  <a:pt x="2651221" y="1595785"/>
                  <a:pt x="2634098" y="1600234"/>
                  <a:pt x="2714171" y="1589315"/>
                </a:cubicBezTo>
                <a:cubicBezTo>
                  <a:pt x="2786888" y="1579399"/>
                  <a:pt x="2868017" y="1578187"/>
                  <a:pt x="2939143" y="1574800"/>
                </a:cubicBezTo>
                <a:cubicBezTo>
                  <a:pt x="2982732" y="1563903"/>
                  <a:pt x="2980245" y="1563036"/>
                  <a:pt x="3040743" y="1560286"/>
                </a:cubicBezTo>
                <a:cubicBezTo>
                  <a:pt x="3122941" y="1556550"/>
                  <a:pt x="3205238" y="1555448"/>
                  <a:pt x="3287486" y="1553029"/>
                </a:cubicBezTo>
                <a:cubicBezTo>
                  <a:pt x="3302480" y="1551363"/>
                  <a:pt x="3358974" y="1548038"/>
                  <a:pt x="3381828" y="1538515"/>
                </a:cubicBezTo>
                <a:cubicBezTo>
                  <a:pt x="3401801" y="1530193"/>
                  <a:pt x="3439886" y="1509486"/>
                  <a:pt x="3439886" y="1509486"/>
                </a:cubicBezTo>
                <a:cubicBezTo>
                  <a:pt x="3449562" y="1499810"/>
                  <a:pt x="3458524" y="1489363"/>
                  <a:pt x="3468914" y="1480457"/>
                </a:cubicBezTo>
                <a:cubicBezTo>
                  <a:pt x="3475536" y="1474781"/>
                  <a:pt x="3484167" y="1471738"/>
                  <a:pt x="3490686" y="1465943"/>
                </a:cubicBezTo>
                <a:cubicBezTo>
                  <a:pt x="3506027" y="1452306"/>
                  <a:pt x="3534228" y="1422400"/>
                  <a:pt x="3534228" y="1422400"/>
                </a:cubicBezTo>
                <a:cubicBezTo>
                  <a:pt x="3542960" y="1400570"/>
                  <a:pt x="3551056" y="1377420"/>
                  <a:pt x="3563257" y="1357086"/>
                </a:cubicBezTo>
                <a:cubicBezTo>
                  <a:pt x="3572232" y="1342128"/>
                  <a:pt x="3584485" y="1329146"/>
                  <a:pt x="3592286" y="1313543"/>
                </a:cubicBezTo>
                <a:lnTo>
                  <a:pt x="3621314" y="1255486"/>
                </a:lnTo>
                <a:cubicBezTo>
                  <a:pt x="3623733" y="1243391"/>
                  <a:pt x="3626695" y="1231391"/>
                  <a:pt x="3628571" y="1219200"/>
                </a:cubicBezTo>
                <a:cubicBezTo>
                  <a:pt x="3631536" y="1199924"/>
                  <a:pt x="3632622" y="1180381"/>
                  <a:pt x="3635828" y="1161143"/>
                </a:cubicBezTo>
                <a:cubicBezTo>
                  <a:pt x="3637468" y="1151305"/>
                  <a:pt x="3640667" y="1141791"/>
                  <a:pt x="3643086" y="1132115"/>
                </a:cubicBezTo>
                <a:cubicBezTo>
                  <a:pt x="3640667" y="977296"/>
                  <a:pt x="3639307" y="822456"/>
                  <a:pt x="3635828" y="667657"/>
                </a:cubicBezTo>
                <a:cubicBezTo>
                  <a:pt x="3634468" y="607148"/>
                  <a:pt x="3632346" y="546635"/>
                  <a:pt x="3628571" y="486229"/>
                </a:cubicBezTo>
                <a:cubicBezTo>
                  <a:pt x="3625774" y="441473"/>
                  <a:pt x="3620195" y="439038"/>
                  <a:pt x="3614057" y="399143"/>
                </a:cubicBezTo>
                <a:cubicBezTo>
                  <a:pt x="3598667" y="299106"/>
                  <a:pt x="3620772" y="372217"/>
                  <a:pt x="3592286" y="319315"/>
                </a:cubicBezTo>
                <a:cubicBezTo>
                  <a:pt x="3546833" y="234902"/>
                  <a:pt x="3581922" y="259704"/>
                  <a:pt x="3526971" y="232229"/>
                </a:cubicBezTo>
                <a:cubicBezTo>
                  <a:pt x="3522133" y="222553"/>
                  <a:pt x="3520107" y="210850"/>
                  <a:pt x="3512457" y="203200"/>
                </a:cubicBezTo>
                <a:cubicBezTo>
                  <a:pt x="3507048" y="197791"/>
                  <a:pt x="3497245" y="199879"/>
                  <a:pt x="3490686" y="195943"/>
                </a:cubicBezTo>
                <a:cubicBezTo>
                  <a:pt x="3484819" y="192423"/>
                  <a:pt x="3482991" y="181982"/>
                  <a:pt x="3476171" y="181429"/>
                </a:cubicBezTo>
                <a:cubicBezTo>
                  <a:pt x="3391747" y="174584"/>
                  <a:pt x="3306838" y="176591"/>
                  <a:pt x="3222171" y="174172"/>
                </a:cubicBezTo>
                <a:cubicBezTo>
                  <a:pt x="3200400" y="171753"/>
                  <a:pt x="3178672" y="168898"/>
                  <a:pt x="3156857" y="166915"/>
                </a:cubicBezTo>
                <a:cubicBezTo>
                  <a:pt x="3125446" y="164059"/>
                  <a:pt x="3093839" y="163342"/>
                  <a:pt x="3062514" y="159657"/>
                </a:cubicBezTo>
                <a:cubicBezTo>
                  <a:pt x="3052609" y="158492"/>
                  <a:pt x="3043289" y="154238"/>
                  <a:pt x="3033486" y="152400"/>
                </a:cubicBezTo>
                <a:cubicBezTo>
                  <a:pt x="3004561" y="146977"/>
                  <a:pt x="2975764" y="139844"/>
                  <a:pt x="2946400" y="137886"/>
                </a:cubicBezTo>
                <a:lnTo>
                  <a:pt x="2837543" y="130629"/>
                </a:lnTo>
                <a:cubicBezTo>
                  <a:pt x="2815713" y="128810"/>
                  <a:pt x="2794064" y="125119"/>
                  <a:pt x="2772228" y="123372"/>
                </a:cubicBezTo>
                <a:cubicBezTo>
                  <a:pt x="2733571" y="120280"/>
                  <a:pt x="2694819" y="118534"/>
                  <a:pt x="2656114" y="116115"/>
                </a:cubicBezTo>
                <a:cubicBezTo>
                  <a:pt x="2598057" y="108858"/>
                  <a:pt x="2540193" y="99838"/>
                  <a:pt x="2481943" y="94343"/>
                </a:cubicBezTo>
                <a:cubicBezTo>
                  <a:pt x="2411935" y="87738"/>
                  <a:pt x="2341598" y="85222"/>
                  <a:pt x="2271486" y="79829"/>
                </a:cubicBezTo>
                <a:cubicBezTo>
                  <a:pt x="2247246" y="77964"/>
                  <a:pt x="2223105" y="74991"/>
                  <a:pt x="2198914" y="72572"/>
                </a:cubicBezTo>
                <a:lnTo>
                  <a:pt x="2133600" y="58057"/>
                </a:lnTo>
                <a:cubicBezTo>
                  <a:pt x="2121539" y="55472"/>
                  <a:pt x="2109541" y="52430"/>
                  <a:pt x="2097314" y="50800"/>
                </a:cubicBezTo>
                <a:cubicBezTo>
                  <a:pt x="2073216" y="47587"/>
                  <a:pt x="2048954" y="45744"/>
                  <a:pt x="2024743" y="43543"/>
                </a:cubicBezTo>
                <a:cubicBezTo>
                  <a:pt x="1936896" y="35557"/>
                  <a:pt x="1909755" y="34189"/>
                  <a:pt x="1814286" y="29029"/>
                </a:cubicBezTo>
                <a:cubicBezTo>
                  <a:pt x="1643625" y="19804"/>
                  <a:pt x="1652945" y="21213"/>
                  <a:pt x="1458686" y="14515"/>
                </a:cubicBezTo>
                <a:cubicBezTo>
                  <a:pt x="1441753" y="12096"/>
                  <a:pt x="1424759" y="10069"/>
                  <a:pt x="1407886" y="7257"/>
                </a:cubicBezTo>
                <a:cubicBezTo>
                  <a:pt x="1395719" y="5229"/>
                  <a:pt x="1383935" y="0"/>
                  <a:pt x="1371600" y="0"/>
                </a:cubicBezTo>
                <a:cubicBezTo>
                  <a:pt x="1320742" y="0"/>
                  <a:pt x="1270000" y="4838"/>
                  <a:pt x="1219200" y="7257"/>
                </a:cubicBezTo>
                <a:cubicBezTo>
                  <a:pt x="1195009" y="9676"/>
                  <a:pt x="1170868" y="12650"/>
                  <a:pt x="1146628" y="14515"/>
                </a:cubicBezTo>
                <a:cubicBezTo>
                  <a:pt x="1107962" y="17489"/>
                  <a:pt x="1069039" y="17327"/>
                  <a:pt x="1030514" y="21772"/>
                </a:cubicBezTo>
                <a:cubicBezTo>
                  <a:pt x="1006007" y="24600"/>
                  <a:pt x="982422" y="33226"/>
                  <a:pt x="957943" y="36286"/>
                </a:cubicBezTo>
                <a:lnTo>
                  <a:pt x="899886" y="43543"/>
                </a:lnTo>
                <a:cubicBezTo>
                  <a:pt x="878130" y="46102"/>
                  <a:pt x="856284" y="47905"/>
                  <a:pt x="834571" y="50800"/>
                </a:cubicBezTo>
                <a:cubicBezTo>
                  <a:pt x="819986" y="52745"/>
                  <a:pt x="805571" y="55819"/>
                  <a:pt x="791028" y="58057"/>
                </a:cubicBezTo>
                <a:cubicBezTo>
                  <a:pt x="774122" y="60658"/>
                  <a:pt x="757190" y="63103"/>
                  <a:pt x="740228" y="65315"/>
                </a:cubicBezTo>
                <a:lnTo>
                  <a:pt x="624114" y="79829"/>
                </a:lnTo>
                <a:cubicBezTo>
                  <a:pt x="581817" y="93928"/>
                  <a:pt x="609185" y="83665"/>
                  <a:pt x="544286" y="116115"/>
                </a:cubicBezTo>
                <a:lnTo>
                  <a:pt x="544286" y="116115"/>
                </a:lnTo>
                <a:cubicBezTo>
                  <a:pt x="497955" y="134647"/>
                  <a:pt x="519652" y="124803"/>
                  <a:pt x="478971" y="145143"/>
                </a:cubicBezTo>
                <a:cubicBezTo>
                  <a:pt x="428746" y="220483"/>
                  <a:pt x="505207" y="103837"/>
                  <a:pt x="449943" y="195943"/>
                </a:cubicBezTo>
                <a:cubicBezTo>
                  <a:pt x="440968" y="210901"/>
                  <a:pt x="430590" y="224972"/>
                  <a:pt x="420914" y="239486"/>
                </a:cubicBezTo>
                <a:cubicBezTo>
                  <a:pt x="416076" y="246743"/>
                  <a:pt x="412567" y="255090"/>
                  <a:pt x="406400" y="261257"/>
                </a:cubicBezTo>
                <a:lnTo>
                  <a:pt x="377371" y="290286"/>
                </a:lnTo>
                <a:cubicBezTo>
                  <a:pt x="370114" y="304800"/>
                  <a:pt x="364601" y="320327"/>
                  <a:pt x="355600" y="333829"/>
                </a:cubicBezTo>
                <a:cubicBezTo>
                  <a:pt x="322689" y="383195"/>
                  <a:pt x="342096" y="325396"/>
                  <a:pt x="319314" y="384629"/>
                </a:cubicBezTo>
                <a:cubicBezTo>
                  <a:pt x="311076" y="406048"/>
                  <a:pt x="297543" y="449943"/>
                  <a:pt x="297543" y="449943"/>
                </a:cubicBezTo>
                <a:cubicBezTo>
                  <a:pt x="295124" y="471714"/>
                  <a:pt x="290286" y="493352"/>
                  <a:pt x="290286" y="515257"/>
                </a:cubicBezTo>
                <a:cubicBezTo>
                  <a:pt x="290286" y="693079"/>
                  <a:pt x="296946" y="807530"/>
                  <a:pt x="304800" y="972457"/>
                </a:cubicBezTo>
                <a:cubicBezTo>
                  <a:pt x="302381" y="1168400"/>
                  <a:pt x="301945" y="1364378"/>
                  <a:pt x="297543" y="1560286"/>
                </a:cubicBezTo>
                <a:cubicBezTo>
                  <a:pt x="297105" y="1579784"/>
                  <a:pt x="294111" y="1599219"/>
                  <a:pt x="290286" y="1618343"/>
                </a:cubicBezTo>
                <a:cubicBezTo>
                  <a:pt x="286832" y="1635612"/>
                  <a:pt x="280609" y="1652210"/>
                  <a:pt x="275771" y="1669143"/>
                </a:cubicBezTo>
                <a:cubicBezTo>
                  <a:pt x="273352" y="1693334"/>
                  <a:pt x="274410" y="1718130"/>
                  <a:pt x="268514" y="1741715"/>
                </a:cubicBezTo>
                <a:cubicBezTo>
                  <a:pt x="262195" y="1766991"/>
                  <a:pt x="247726" y="1789570"/>
                  <a:pt x="239486" y="1814286"/>
                </a:cubicBezTo>
                <a:cubicBezTo>
                  <a:pt x="237067" y="1821543"/>
                  <a:pt x="234842" y="1828868"/>
                  <a:pt x="232228" y="1836057"/>
                </a:cubicBezTo>
                <a:cubicBezTo>
                  <a:pt x="225165" y="1855481"/>
                  <a:pt x="216993" y="1874507"/>
                  <a:pt x="210457" y="1894115"/>
                </a:cubicBezTo>
                <a:cubicBezTo>
                  <a:pt x="207303" y="1903577"/>
                  <a:pt x="206066" y="1913590"/>
                  <a:pt x="203200" y="1923143"/>
                </a:cubicBezTo>
                <a:cubicBezTo>
                  <a:pt x="198804" y="1937797"/>
                  <a:pt x="195528" y="1953002"/>
                  <a:pt x="188686" y="1966686"/>
                </a:cubicBezTo>
                <a:cubicBezTo>
                  <a:pt x="178480" y="1987098"/>
                  <a:pt x="152400" y="2024743"/>
                  <a:pt x="152400" y="2024743"/>
                </a:cubicBezTo>
                <a:cubicBezTo>
                  <a:pt x="136055" y="2073778"/>
                  <a:pt x="129488" y="2090796"/>
                  <a:pt x="116114" y="2148115"/>
                </a:cubicBezTo>
                <a:cubicBezTo>
                  <a:pt x="105441" y="2193855"/>
                  <a:pt x="97275" y="2240149"/>
                  <a:pt x="87086" y="2286000"/>
                </a:cubicBezTo>
                <a:cubicBezTo>
                  <a:pt x="82248" y="2307772"/>
                  <a:pt x="77980" y="2329678"/>
                  <a:pt x="72571" y="2351315"/>
                </a:cubicBezTo>
                <a:cubicBezTo>
                  <a:pt x="67476" y="2371696"/>
                  <a:pt x="57458" y="2389396"/>
                  <a:pt x="50800" y="2409372"/>
                </a:cubicBezTo>
                <a:cubicBezTo>
                  <a:pt x="45231" y="2426079"/>
                  <a:pt x="39976" y="2442952"/>
                  <a:pt x="36286" y="2460172"/>
                </a:cubicBezTo>
                <a:cubicBezTo>
                  <a:pt x="32702" y="2476898"/>
                  <a:pt x="31629" y="2494066"/>
                  <a:pt x="29028" y="2510972"/>
                </a:cubicBezTo>
                <a:cubicBezTo>
                  <a:pt x="26790" y="2525515"/>
                  <a:pt x="24657" y="2540086"/>
                  <a:pt x="21771" y="2554515"/>
                </a:cubicBezTo>
                <a:cubicBezTo>
                  <a:pt x="19815" y="2564295"/>
                  <a:pt x="16298" y="2573730"/>
                  <a:pt x="14514" y="2583543"/>
                </a:cubicBezTo>
                <a:cubicBezTo>
                  <a:pt x="6488" y="2627686"/>
                  <a:pt x="4104" y="2669025"/>
                  <a:pt x="0" y="2714172"/>
                </a:cubicBezTo>
                <a:cubicBezTo>
                  <a:pt x="7401" y="2825187"/>
                  <a:pt x="1596" y="2880749"/>
                  <a:pt x="21771" y="2968172"/>
                </a:cubicBezTo>
                <a:cubicBezTo>
                  <a:pt x="26257" y="2987609"/>
                  <a:pt x="31037" y="3006984"/>
                  <a:pt x="36286" y="3026229"/>
                </a:cubicBezTo>
                <a:cubicBezTo>
                  <a:pt x="38299" y="3033609"/>
                  <a:pt x="39828" y="3041313"/>
                  <a:pt x="43543" y="3048000"/>
                </a:cubicBezTo>
                <a:cubicBezTo>
                  <a:pt x="52014" y="3063249"/>
                  <a:pt x="62895" y="3077029"/>
                  <a:pt x="72571" y="3091543"/>
                </a:cubicBezTo>
                <a:cubicBezTo>
                  <a:pt x="83014" y="3133318"/>
                  <a:pt x="84306" y="3144042"/>
                  <a:pt x="108857" y="3193143"/>
                </a:cubicBezTo>
                <a:cubicBezTo>
                  <a:pt x="116658" y="3208745"/>
                  <a:pt x="127290" y="3222829"/>
                  <a:pt x="137886" y="3236686"/>
                </a:cubicBezTo>
                <a:cubicBezTo>
                  <a:pt x="158771" y="3263997"/>
                  <a:pt x="176788" y="3294505"/>
                  <a:pt x="203200" y="3316515"/>
                </a:cubicBezTo>
                <a:cubicBezTo>
                  <a:pt x="221503" y="3331767"/>
                  <a:pt x="247431" y="3334447"/>
                  <a:pt x="268514" y="3345543"/>
                </a:cubicBezTo>
                <a:cubicBezTo>
                  <a:pt x="398423" y="3413916"/>
                  <a:pt x="282122" y="3370384"/>
                  <a:pt x="413657" y="3410857"/>
                </a:cubicBezTo>
                <a:cubicBezTo>
                  <a:pt x="420968" y="3413107"/>
                  <a:pt x="427805" y="3417480"/>
                  <a:pt x="435428" y="3418115"/>
                </a:cubicBezTo>
                <a:cubicBezTo>
                  <a:pt x="486110" y="3422339"/>
                  <a:pt x="537028" y="3422953"/>
                  <a:pt x="587828" y="3425372"/>
                </a:cubicBezTo>
                <a:cubicBezTo>
                  <a:pt x="617325" y="3430288"/>
                  <a:pt x="660884" y="3438156"/>
                  <a:pt x="689428" y="3439886"/>
                </a:cubicBezTo>
                <a:cubicBezTo>
                  <a:pt x="749842" y="3443547"/>
                  <a:pt x="810381" y="3444724"/>
                  <a:pt x="870857" y="3447143"/>
                </a:cubicBezTo>
                <a:cubicBezTo>
                  <a:pt x="914604" y="3453392"/>
                  <a:pt x="956957" y="3460328"/>
                  <a:pt x="1001486" y="3461657"/>
                </a:cubicBezTo>
                <a:cubicBezTo>
                  <a:pt x="1136914" y="3465700"/>
                  <a:pt x="1272419" y="3466496"/>
                  <a:pt x="1407886" y="3468915"/>
                </a:cubicBezTo>
                <a:cubicBezTo>
                  <a:pt x="1449010" y="3466496"/>
                  <a:pt x="1490267" y="3465756"/>
                  <a:pt x="1531257" y="3461657"/>
                </a:cubicBezTo>
                <a:cubicBezTo>
                  <a:pt x="1538869" y="3460896"/>
                  <a:pt x="1545673" y="3456501"/>
                  <a:pt x="1553028" y="3454400"/>
                </a:cubicBezTo>
                <a:cubicBezTo>
                  <a:pt x="1562618" y="3451660"/>
                  <a:pt x="1572277" y="3449099"/>
                  <a:pt x="1582057" y="3447143"/>
                </a:cubicBezTo>
                <a:cubicBezTo>
                  <a:pt x="1596486" y="3444257"/>
                  <a:pt x="1611262" y="3443195"/>
                  <a:pt x="1625600" y="3439886"/>
                </a:cubicBezTo>
                <a:cubicBezTo>
                  <a:pt x="1642760" y="3435926"/>
                  <a:pt x="1659227" y="3429275"/>
                  <a:pt x="1676400" y="3425372"/>
                </a:cubicBezTo>
                <a:cubicBezTo>
                  <a:pt x="1712484" y="3417171"/>
                  <a:pt x="1785257" y="3403600"/>
                  <a:pt x="1785257" y="3403600"/>
                </a:cubicBezTo>
                <a:cubicBezTo>
                  <a:pt x="1824993" y="3383732"/>
                  <a:pt x="1852662" y="3372899"/>
                  <a:pt x="1886857" y="3345543"/>
                </a:cubicBezTo>
                <a:cubicBezTo>
                  <a:pt x="1897543" y="3336995"/>
                  <a:pt x="1904939" y="3324726"/>
                  <a:pt x="1915886" y="3316515"/>
                </a:cubicBezTo>
                <a:cubicBezTo>
                  <a:pt x="1924541" y="3310024"/>
                  <a:pt x="1935740" y="3307734"/>
                  <a:pt x="1944914" y="3302000"/>
                </a:cubicBezTo>
                <a:cubicBezTo>
                  <a:pt x="1955171" y="3295589"/>
                  <a:pt x="1964034" y="3287165"/>
                  <a:pt x="1973943" y="3280229"/>
                </a:cubicBezTo>
                <a:cubicBezTo>
                  <a:pt x="1988234" y="3270226"/>
                  <a:pt x="2004578" y="3262934"/>
                  <a:pt x="2017486" y="3251200"/>
                </a:cubicBezTo>
                <a:cubicBezTo>
                  <a:pt x="2031466" y="3238491"/>
                  <a:pt x="2041330" y="3221876"/>
                  <a:pt x="2053771" y="3207657"/>
                </a:cubicBezTo>
                <a:cubicBezTo>
                  <a:pt x="2058277" y="3202508"/>
                  <a:pt x="2063906" y="3198399"/>
                  <a:pt x="2068286" y="3193143"/>
                </a:cubicBezTo>
                <a:cubicBezTo>
                  <a:pt x="2088118" y="3169345"/>
                  <a:pt x="2106333" y="3144221"/>
                  <a:pt x="2126343" y="3120572"/>
                </a:cubicBezTo>
                <a:cubicBezTo>
                  <a:pt x="2165790" y="3073953"/>
                  <a:pt x="2133598" y="3127831"/>
                  <a:pt x="2184400" y="3055257"/>
                </a:cubicBezTo>
                <a:cubicBezTo>
                  <a:pt x="2190604" y="3046394"/>
                  <a:pt x="2193348" y="3035505"/>
                  <a:pt x="2198914" y="3026229"/>
                </a:cubicBezTo>
                <a:cubicBezTo>
                  <a:pt x="2224955" y="2982828"/>
                  <a:pt x="2220715" y="2989914"/>
                  <a:pt x="2249714" y="2960915"/>
                </a:cubicBezTo>
                <a:cubicBezTo>
                  <a:pt x="2252133" y="2953658"/>
                  <a:pt x="2254130" y="2946246"/>
                  <a:pt x="2256971" y="2939143"/>
                </a:cubicBezTo>
                <a:cubicBezTo>
                  <a:pt x="2263813" y="2922038"/>
                  <a:pt x="2272447" y="2905657"/>
                  <a:pt x="2278743" y="2888343"/>
                </a:cubicBezTo>
                <a:cubicBezTo>
                  <a:pt x="2282152" y="2878970"/>
                  <a:pt x="2283260" y="2868905"/>
                  <a:pt x="2286000" y="2859315"/>
                </a:cubicBezTo>
                <a:cubicBezTo>
                  <a:pt x="2288102" y="2851959"/>
                  <a:pt x="2290838" y="2844800"/>
                  <a:pt x="2293257" y="2837543"/>
                </a:cubicBezTo>
                <a:cubicBezTo>
                  <a:pt x="2290838" y="2745619"/>
                  <a:pt x="2287935" y="2653707"/>
                  <a:pt x="2286000" y="2561772"/>
                </a:cubicBezTo>
                <a:cubicBezTo>
                  <a:pt x="2283097" y="2423896"/>
                  <a:pt x="2282858" y="2285960"/>
                  <a:pt x="2278743" y="2148115"/>
                </a:cubicBezTo>
                <a:cubicBezTo>
                  <a:pt x="2278018" y="2123815"/>
                  <a:pt x="2275183" y="2099572"/>
                  <a:pt x="2271486" y="2075543"/>
                </a:cubicBezTo>
                <a:cubicBezTo>
                  <a:pt x="2270323" y="2067982"/>
                  <a:pt x="2266647" y="2061029"/>
                  <a:pt x="2264228" y="2053772"/>
                </a:cubicBezTo>
                <a:cubicBezTo>
                  <a:pt x="2261643" y="2030508"/>
                  <a:pt x="2257869" y="1979357"/>
                  <a:pt x="2249714" y="1952172"/>
                </a:cubicBezTo>
                <a:cubicBezTo>
                  <a:pt x="2245971" y="1939694"/>
                  <a:pt x="2241026" y="1927538"/>
                  <a:pt x="2235200" y="1915886"/>
                </a:cubicBezTo>
                <a:cubicBezTo>
                  <a:pt x="2218002" y="1881490"/>
                  <a:pt x="2211009" y="1903791"/>
                  <a:pt x="2206171" y="1901372"/>
                </a:cubicBezTo>
                <a:close/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BBD90624-CB2D-4BC8-8D5B-4881DBEBCF3F}"/>
              </a:ext>
            </a:extLst>
          </p:cNvPr>
          <p:cNvSpPr/>
          <p:nvPr/>
        </p:nvSpPr>
        <p:spPr>
          <a:xfrm>
            <a:off x="4941691" y="892629"/>
            <a:ext cx="4195052" cy="3679371"/>
          </a:xfrm>
          <a:custGeom>
            <a:avLst/>
            <a:gdLst>
              <a:gd name="connsiteX0" fmla="*/ 1713109 w 4195052"/>
              <a:gd name="connsiteY0" fmla="*/ 246742 h 3679371"/>
              <a:gd name="connsiteX1" fmla="*/ 1713109 w 4195052"/>
              <a:gd name="connsiteY1" fmla="*/ 246742 h 3679371"/>
              <a:gd name="connsiteX2" fmla="*/ 1655052 w 4195052"/>
              <a:gd name="connsiteY2" fmla="*/ 290285 h 3679371"/>
              <a:gd name="connsiteX3" fmla="*/ 1633280 w 4195052"/>
              <a:gd name="connsiteY3" fmla="*/ 312057 h 3679371"/>
              <a:gd name="connsiteX4" fmla="*/ 1596995 w 4195052"/>
              <a:gd name="connsiteY4" fmla="*/ 341085 h 3679371"/>
              <a:gd name="connsiteX5" fmla="*/ 1567966 w 4195052"/>
              <a:gd name="connsiteY5" fmla="*/ 391885 h 3679371"/>
              <a:gd name="connsiteX6" fmla="*/ 1546195 w 4195052"/>
              <a:gd name="connsiteY6" fmla="*/ 413657 h 3679371"/>
              <a:gd name="connsiteX7" fmla="*/ 1531680 w 4195052"/>
              <a:gd name="connsiteY7" fmla="*/ 435428 h 3679371"/>
              <a:gd name="connsiteX8" fmla="*/ 1495395 w 4195052"/>
              <a:gd name="connsiteY8" fmla="*/ 493485 h 3679371"/>
              <a:gd name="connsiteX9" fmla="*/ 1488138 w 4195052"/>
              <a:gd name="connsiteY9" fmla="*/ 558800 h 3679371"/>
              <a:gd name="connsiteX10" fmla="*/ 1473623 w 4195052"/>
              <a:gd name="connsiteY10" fmla="*/ 595085 h 3679371"/>
              <a:gd name="connsiteX11" fmla="*/ 1480880 w 4195052"/>
              <a:gd name="connsiteY11" fmla="*/ 682171 h 3679371"/>
              <a:gd name="connsiteX12" fmla="*/ 1502652 w 4195052"/>
              <a:gd name="connsiteY12" fmla="*/ 783771 h 3679371"/>
              <a:gd name="connsiteX13" fmla="*/ 1509909 w 4195052"/>
              <a:gd name="connsiteY13" fmla="*/ 849085 h 3679371"/>
              <a:gd name="connsiteX14" fmla="*/ 1517166 w 4195052"/>
              <a:gd name="connsiteY14" fmla="*/ 878114 h 3679371"/>
              <a:gd name="connsiteX15" fmla="*/ 1531680 w 4195052"/>
              <a:gd name="connsiteY15" fmla="*/ 1088571 h 3679371"/>
              <a:gd name="connsiteX16" fmla="*/ 1524423 w 4195052"/>
              <a:gd name="connsiteY16" fmla="*/ 1262742 h 3679371"/>
              <a:gd name="connsiteX17" fmla="*/ 1495395 w 4195052"/>
              <a:gd name="connsiteY17" fmla="*/ 1335314 h 3679371"/>
              <a:gd name="connsiteX18" fmla="*/ 1480880 w 4195052"/>
              <a:gd name="connsiteY18" fmla="*/ 1378857 h 3679371"/>
              <a:gd name="connsiteX19" fmla="*/ 1451852 w 4195052"/>
              <a:gd name="connsiteY19" fmla="*/ 1422400 h 3679371"/>
              <a:gd name="connsiteX20" fmla="*/ 1437338 w 4195052"/>
              <a:gd name="connsiteY20" fmla="*/ 1444171 h 3679371"/>
              <a:gd name="connsiteX21" fmla="*/ 1401052 w 4195052"/>
              <a:gd name="connsiteY21" fmla="*/ 1480457 h 3679371"/>
              <a:gd name="connsiteX22" fmla="*/ 1379280 w 4195052"/>
              <a:gd name="connsiteY22" fmla="*/ 1494971 h 3679371"/>
              <a:gd name="connsiteX23" fmla="*/ 1321223 w 4195052"/>
              <a:gd name="connsiteY23" fmla="*/ 1538514 h 3679371"/>
              <a:gd name="connsiteX24" fmla="*/ 1255909 w 4195052"/>
              <a:gd name="connsiteY24" fmla="*/ 1589314 h 3679371"/>
              <a:gd name="connsiteX25" fmla="*/ 1212366 w 4195052"/>
              <a:gd name="connsiteY25" fmla="*/ 1625600 h 3679371"/>
              <a:gd name="connsiteX26" fmla="*/ 1168823 w 4195052"/>
              <a:gd name="connsiteY26" fmla="*/ 1654628 h 3679371"/>
              <a:gd name="connsiteX27" fmla="*/ 1110766 w 4195052"/>
              <a:gd name="connsiteY27" fmla="*/ 1690914 h 3679371"/>
              <a:gd name="connsiteX28" fmla="*/ 1059966 w 4195052"/>
              <a:gd name="connsiteY28" fmla="*/ 1698171 h 3679371"/>
              <a:gd name="connsiteX29" fmla="*/ 1030938 w 4195052"/>
              <a:gd name="connsiteY29" fmla="*/ 1705428 h 3679371"/>
              <a:gd name="connsiteX30" fmla="*/ 893052 w 4195052"/>
              <a:gd name="connsiteY30" fmla="*/ 1719942 h 3679371"/>
              <a:gd name="connsiteX31" fmla="*/ 784195 w 4195052"/>
              <a:gd name="connsiteY31" fmla="*/ 1734457 h 3679371"/>
              <a:gd name="connsiteX32" fmla="*/ 639052 w 4195052"/>
              <a:gd name="connsiteY32" fmla="*/ 1741714 h 3679371"/>
              <a:gd name="connsiteX33" fmla="*/ 595509 w 4195052"/>
              <a:gd name="connsiteY33" fmla="*/ 1748971 h 3679371"/>
              <a:gd name="connsiteX34" fmla="*/ 544709 w 4195052"/>
              <a:gd name="connsiteY34" fmla="*/ 1756228 h 3679371"/>
              <a:gd name="connsiteX35" fmla="*/ 515680 w 4195052"/>
              <a:gd name="connsiteY35" fmla="*/ 1770742 h 3679371"/>
              <a:gd name="connsiteX36" fmla="*/ 443109 w 4195052"/>
              <a:gd name="connsiteY36" fmla="*/ 1778000 h 3679371"/>
              <a:gd name="connsiteX37" fmla="*/ 421338 w 4195052"/>
              <a:gd name="connsiteY37" fmla="*/ 1785257 h 3679371"/>
              <a:gd name="connsiteX38" fmla="*/ 341509 w 4195052"/>
              <a:gd name="connsiteY38" fmla="*/ 1799771 h 3679371"/>
              <a:gd name="connsiteX39" fmla="*/ 319738 w 4195052"/>
              <a:gd name="connsiteY39" fmla="*/ 1807028 h 3679371"/>
              <a:gd name="connsiteX40" fmla="*/ 283452 w 4195052"/>
              <a:gd name="connsiteY40" fmla="*/ 1836057 h 3679371"/>
              <a:gd name="connsiteX41" fmla="*/ 261680 w 4195052"/>
              <a:gd name="connsiteY41" fmla="*/ 1857828 h 3679371"/>
              <a:gd name="connsiteX42" fmla="*/ 232652 w 4195052"/>
              <a:gd name="connsiteY42" fmla="*/ 1901371 h 3679371"/>
              <a:gd name="connsiteX43" fmla="*/ 203623 w 4195052"/>
              <a:gd name="connsiteY43" fmla="*/ 1944914 h 3679371"/>
              <a:gd name="connsiteX44" fmla="*/ 181852 w 4195052"/>
              <a:gd name="connsiteY44" fmla="*/ 1952171 h 3679371"/>
              <a:gd name="connsiteX45" fmla="*/ 145566 w 4195052"/>
              <a:gd name="connsiteY45" fmla="*/ 1981200 h 3679371"/>
              <a:gd name="connsiteX46" fmla="*/ 109280 w 4195052"/>
              <a:gd name="connsiteY46" fmla="*/ 2046514 h 3679371"/>
              <a:gd name="connsiteX47" fmla="*/ 94766 w 4195052"/>
              <a:gd name="connsiteY47" fmla="*/ 2068285 h 3679371"/>
              <a:gd name="connsiteX48" fmla="*/ 80252 w 4195052"/>
              <a:gd name="connsiteY48" fmla="*/ 2133600 h 3679371"/>
              <a:gd name="connsiteX49" fmla="*/ 72995 w 4195052"/>
              <a:gd name="connsiteY49" fmla="*/ 2206171 h 3679371"/>
              <a:gd name="connsiteX50" fmla="*/ 65738 w 4195052"/>
              <a:gd name="connsiteY50" fmla="*/ 2365828 h 3679371"/>
              <a:gd name="connsiteX51" fmla="*/ 58480 w 4195052"/>
              <a:gd name="connsiteY51" fmla="*/ 2489200 h 3679371"/>
              <a:gd name="connsiteX52" fmla="*/ 51223 w 4195052"/>
              <a:gd name="connsiteY52" fmla="*/ 2801257 h 3679371"/>
              <a:gd name="connsiteX53" fmla="*/ 43966 w 4195052"/>
              <a:gd name="connsiteY53" fmla="*/ 2830285 h 3679371"/>
              <a:gd name="connsiteX54" fmla="*/ 29452 w 4195052"/>
              <a:gd name="connsiteY54" fmla="*/ 2888342 h 3679371"/>
              <a:gd name="connsiteX55" fmla="*/ 22195 w 4195052"/>
              <a:gd name="connsiteY55" fmla="*/ 2946400 h 3679371"/>
              <a:gd name="connsiteX56" fmla="*/ 7680 w 4195052"/>
              <a:gd name="connsiteY56" fmla="*/ 3004457 h 3679371"/>
              <a:gd name="connsiteX57" fmla="*/ 7680 w 4195052"/>
              <a:gd name="connsiteY57" fmla="*/ 3272971 h 3679371"/>
              <a:gd name="connsiteX58" fmla="*/ 22195 w 4195052"/>
              <a:gd name="connsiteY58" fmla="*/ 3287485 h 3679371"/>
              <a:gd name="connsiteX59" fmla="*/ 58480 w 4195052"/>
              <a:gd name="connsiteY59" fmla="*/ 3338285 h 3679371"/>
              <a:gd name="connsiteX60" fmla="*/ 72995 w 4195052"/>
              <a:gd name="connsiteY60" fmla="*/ 3367314 h 3679371"/>
              <a:gd name="connsiteX61" fmla="*/ 80252 w 4195052"/>
              <a:gd name="connsiteY61" fmla="*/ 3389085 h 3679371"/>
              <a:gd name="connsiteX62" fmla="*/ 131052 w 4195052"/>
              <a:gd name="connsiteY62" fmla="*/ 3418114 h 3679371"/>
              <a:gd name="connsiteX63" fmla="*/ 174595 w 4195052"/>
              <a:gd name="connsiteY63" fmla="*/ 3447142 h 3679371"/>
              <a:gd name="connsiteX64" fmla="*/ 210880 w 4195052"/>
              <a:gd name="connsiteY64" fmla="*/ 3468914 h 3679371"/>
              <a:gd name="connsiteX65" fmla="*/ 268938 w 4195052"/>
              <a:gd name="connsiteY65" fmla="*/ 3497942 h 3679371"/>
              <a:gd name="connsiteX66" fmla="*/ 334252 w 4195052"/>
              <a:gd name="connsiteY66" fmla="*/ 3512457 h 3679371"/>
              <a:gd name="connsiteX67" fmla="*/ 363280 w 4195052"/>
              <a:gd name="connsiteY67" fmla="*/ 3519714 h 3679371"/>
              <a:gd name="connsiteX68" fmla="*/ 385052 w 4195052"/>
              <a:gd name="connsiteY68" fmla="*/ 3526971 h 3679371"/>
              <a:gd name="connsiteX69" fmla="*/ 450366 w 4195052"/>
              <a:gd name="connsiteY69" fmla="*/ 3534228 h 3679371"/>
              <a:gd name="connsiteX70" fmla="*/ 813223 w 4195052"/>
              <a:gd name="connsiteY70" fmla="*/ 3526971 h 3679371"/>
              <a:gd name="connsiteX71" fmla="*/ 878538 w 4195052"/>
              <a:gd name="connsiteY71" fmla="*/ 3519714 h 3679371"/>
              <a:gd name="connsiteX72" fmla="*/ 1241395 w 4195052"/>
              <a:gd name="connsiteY72" fmla="*/ 3526971 h 3679371"/>
              <a:gd name="connsiteX73" fmla="*/ 1284938 w 4195052"/>
              <a:gd name="connsiteY73" fmla="*/ 3534228 h 3679371"/>
              <a:gd name="connsiteX74" fmla="*/ 1313966 w 4195052"/>
              <a:gd name="connsiteY74" fmla="*/ 3541485 h 3679371"/>
              <a:gd name="connsiteX75" fmla="*/ 1372023 w 4195052"/>
              <a:gd name="connsiteY75" fmla="*/ 3548742 h 3679371"/>
              <a:gd name="connsiteX76" fmla="*/ 1546195 w 4195052"/>
              <a:gd name="connsiteY76" fmla="*/ 3563257 h 3679371"/>
              <a:gd name="connsiteX77" fmla="*/ 1618766 w 4195052"/>
              <a:gd name="connsiteY77" fmla="*/ 3570514 h 3679371"/>
              <a:gd name="connsiteX78" fmla="*/ 1655052 w 4195052"/>
              <a:gd name="connsiteY78" fmla="*/ 3577771 h 3679371"/>
              <a:gd name="connsiteX79" fmla="*/ 1807452 w 4195052"/>
              <a:gd name="connsiteY79" fmla="*/ 3585028 h 3679371"/>
              <a:gd name="connsiteX80" fmla="*/ 1916309 w 4195052"/>
              <a:gd name="connsiteY80" fmla="*/ 3599542 h 3679371"/>
              <a:gd name="connsiteX81" fmla="*/ 2003395 w 4195052"/>
              <a:gd name="connsiteY81" fmla="*/ 3614057 h 3679371"/>
              <a:gd name="connsiteX82" fmla="*/ 2112252 w 4195052"/>
              <a:gd name="connsiteY82" fmla="*/ 3621314 h 3679371"/>
              <a:gd name="connsiteX83" fmla="*/ 2170309 w 4195052"/>
              <a:gd name="connsiteY83" fmla="*/ 3628571 h 3679371"/>
              <a:gd name="connsiteX84" fmla="*/ 2322709 w 4195052"/>
              <a:gd name="connsiteY84" fmla="*/ 3643085 h 3679371"/>
              <a:gd name="connsiteX85" fmla="*/ 2402538 w 4195052"/>
              <a:gd name="connsiteY85" fmla="*/ 3650342 h 3679371"/>
              <a:gd name="connsiteX86" fmla="*/ 2547680 w 4195052"/>
              <a:gd name="connsiteY86" fmla="*/ 3679371 h 3679371"/>
              <a:gd name="connsiteX87" fmla="*/ 2997623 w 4195052"/>
              <a:gd name="connsiteY87" fmla="*/ 3664857 h 3679371"/>
              <a:gd name="connsiteX88" fmla="*/ 3157280 w 4195052"/>
              <a:gd name="connsiteY88" fmla="*/ 3650342 h 3679371"/>
              <a:gd name="connsiteX89" fmla="*/ 3367738 w 4195052"/>
              <a:gd name="connsiteY89" fmla="*/ 3628571 h 3679371"/>
              <a:gd name="connsiteX90" fmla="*/ 3628995 w 4195052"/>
              <a:gd name="connsiteY90" fmla="*/ 3621314 h 3679371"/>
              <a:gd name="connsiteX91" fmla="*/ 3774138 w 4195052"/>
              <a:gd name="connsiteY91" fmla="*/ 3570514 h 3679371"/>
              <a:gd name="connsiteX92" fmla="*/ 3795909 w 4195052"/>
              <a:gd name="connsiteY92" fmla="*/ 3556000 h 3679371"/>
              <a:gd name="connsiteX93" fmla="*/ 3882995 w 4195052"/>
              <a:gd name="connsiteY93" fmla="*/ 3519714 h 3679371"/>
              <a:gd name="connsiteX94" fmla="*/ 3941052 w 4195052"/>
              <a:gd name="connsiteY94" fmla="*/ 3468914 h 3679371"/>
              <a:gd name="connsiteX95" fmla="*/ 3977338 w 4195052"/>
              <a:gd name="connsiteY95" fmla="*/ 3432628 h 3679371"/>
              <a:gd name="connsiteX96" fmla="*/ 4006366 w 4195052"/>
              <a:gd name="connsiteY96" fmla="*/ 3403600 h 3679371"/>
              <a:gd name="connsiteX97" fmla="*/ 4020880 w 4195052"/>
              <a:gd name="connsiteY97" fmla="*/ 3389085 h 3679371"/>
              <a:gd name="connsiteX98" fmla="*/ 4042652 w 4195052"/>
              <a:gd name="connsiteY98" fmla="*/ 3374571 h 3679371"/>
              <a:gd name="connsiteX99" fmla="*/ 4057166 w 4195052"/>
              <a:gd name="connsiteY99" fmla="*/ 3345542 h 3679371"/>
              <a:gd name="connsiteX100" fmla="*/ 4071680 w 4195052"/>
              <a:gd name="connsiteY100" fmla="*/ 3309257 h 3679371"/>
              <a:gd name="connsiteX101" fmla="*/ 4107966 w 4195052"/>
              <a:gd name="connsiteY101" fmla="*/ 3243942 h 3679371"/>
              <a:gd name="connsiteX102" fmla="*/ 4129738 w 4195052"/>
              <a:gd name="connsiteY102" fmla="*/ 3200400 h 3679371"/>
              <a:gd name="connsiteX103" fmla="*/ 4136995 w 4195052"/>
              <a:gd name="connsiteY103" fmla="*/ 3171371 h 3679371"/>
              <a:gd name="connsiteX104" fmla="*/ 4173280 w 4195052"/>
              <a:gd name="connsiteY104" fmla="*/ 3048000 h 3679371"/>
              <a:gd name="connsiteX105" fmla="*/ 4195052 w 4195052"/>
              <a:gd name="connsiteY105" fmla="*/ 2902857 h 3679371"/>
              <a:gd name="connsiteX106" fmla="*/ 4187795 w 4195052"/>
              <a:gd name="connsiteY106" fmla="*/ 2706914 h 3679371"/>
              <a:gd name="connsiteX107" fmla="*/ 4180538 w 4195052"/>
              <a:gd name="connsiteY107" fmla="*/ 2627085 h 3679371"/>
              <a:gd name="connsiteX108" fmla="*/ 4166023 w 4195052"/>
              <a:gd name="connsiteY108" fmla="*/ 2344057 h 3679371"/>
              <a:gd name="connsiteX109" fmla="*/ 4158766 w 4195052"/>
              <a:gd name="connsiteY109" fmla="*/ 2184400 h 3679371"/>
              <a:gd name="connsiteX110" fmla="*/ 4136995 w 4195052"/>
              <a:gd name="connsiteY110" fmla="*/ 2039257 h 3679371"/>
              <a:gd name="connsiteX111" fmla="*/ 4129738 w 4195052"/>
              <a:gd name="connsiteY111" fmla="*/ 1966685 h 3679371"/>
              <a:gd name="connsiteX112" fmla="*/ 4122480 w 4195052"/>
              <a:gd name="connsiteY112" fmla="*/ 1944914 h 3679371"/>
              <a:gd name="connsiteX113" fmla="*/ 4115223 w 4195052"/>
              <a:gd name="connsiteY113" fmla="*/ 1886857 h 3679371"/>
              <a:gd name="connsiteX114" fmla="*/ 4107966 w 4195052"/>
              <a:gd name="connsiteY114" fmla="*/ 1814285 h 3679371"/>
              <a:gd name="connsiteX115" fmla="*/ 4086195 w 4195052"/>
              <a:gd name="connsiteY115" fmla="*/ 1727200 h 3679371"/>
              <a:gd name="connsiteX116" fmla="*/ 4100709 w 4195052"/>
              <a:gd name="connsiteY116" fmla="*/ 1197428 h 3679371"/>
              <a:gd name="connsiteX117" fmla="*/ 4115223 w 4195052"/>
              <a:gd name="connsiteY117" fmla="*/ 1117600 h 3679371"/>
              <a:gd name="connsiteX118" fmla="*/ 4122480 w 4195052"/>
              <a:gd name="connsiteY118" fmla="*/ 1045028 h 3679371"/>
              <a:gd name="connsiteX119" fmla="*/ 4129738 w 4195052"/>
              <a:gd name="connsiteY119" fmla="*/ 979714 h 3679371"/>
              <a:gd name="connsiteX120" fmla="*/ 4107966 w 4195052"/>
              <a:gd name="connsiteY120" fmla="*/ 805542 h 3679371"/>
              <a:gd name="connsiteX121" fmla="*/ 4100709 w 4195052"/>
              <a:gd name="connsiteY121" fmla="*/ 762000 h 3679371"/>
              <a:gd name="connsiteX122" fmla="*/ 4049909 w 4195052"/>
              <a:gd name="connsiteY122" fmla="*/ 616857 h 3679371"/>
              <a:gd name="connsiteX123" fmla="*/ 4035395 w 4195052"/>
              <a:gd name="connsiteY123" fmla="*/ 595085 h 3679371"/>
              <a:gd name="connsiteX124" fmla="*/ 4013623 w 4195052"/>
              <a:gd name="connsiteY124" fmla="*/ 522514 h 3679371"/>
              <a:gd name="connsiteX125" fmla="*/ 3948309 w 4195052"/>
              <a:gd name="connsiteY125" fmla="*/ 413657 h 3679371"/>
              <a:gd name="connsiteX126" fmla="*/ 3810423 w 4195052"/>
              <a:gd name="connsiteY126" fmla="*/ 261257 h 3679371"/>
              <a:gd name="connsiteX127" fmla="*/ 3774138 w 4195052"/>
              <a:gd name="connsiteY127" fmla="*/ 224971 h 3679371"/>
              <a:gd name="connsiteX128" fmla="*/ 3752366 w 4195052"/>
              <a:gd name="connsiteY128" fmla="*/ 210457 h 3679371"/>
              <a:gd name="connsiteX129" fmla="*/ 3730595 w 4195052"/>
              <a:gd name="connsiteY129" fmla="*/ 188685 h 3679371"/>
              <a:gd name="connsiteX130" fmla="*/ 3665280 w 4195052"/>
              <a:gd name="connsiteY130" fmla="*/ 166914 h 3679371"/>
              <a:gd name="connsiteX131" fmla="*/ 3643509 w 4195052"/>
              <a:gd name="connsiteY131" fmla="*/ 159657 h 3679371"/>
              <a:gd name="connsiteX132" fmla="*/ 3512880 w 4195052"/>
              <a:gd name="connsiteY132" fmla="*/ 116114 h 3679371"/>
              <a:gd name="connsiteX133" fmla="*/ 3483852 w 4195052"/>
              <a:gd name="connsiteY133" fmla="*/ 108857 h 3679371"/>
              <a:gd name="connsiteX134" fmla="*/ 3244366 w 4195052"/>
              <a:gd name="connsiteY134" fmla="*/ 72571 h 3679371"/>
              <a:gd name="connsiteX135" fmla="*/ 3048423 w 4195052"/>
              <a:gd name="connsiteY135" fmla="*/ 43542 h 3679371"/>
              <a:gd name="connsiteX136" fmla="*/ 2896023 w 4195052"/>
              <a:gd name="connsiteY136" fmla="*/ 29028 h 3679371"/>
              <a:gd name="connsiteX137" fmla="*/ 2642023 w 4195052"/>
              <a:gd name="connsiteY137" fmla="*/ 0 h 3679371"/>
              <a:gd name="connsiteX138" fmla="*/ 2228366 w 4195052"/>
              <a:gd name="connsiteY138" fmla="*/ 7257 h 3679371"/>
              <a:gd name="connsiteX139" fmla="*/ 2184823 w 4195052"/>
              <a:gd name="connsiteY139" fmla="*/ 14514 h 3679371"/>
              <a:gd name="connsiteX140" fmla="*/ 2112252 w 4195052"/>
              <a:gd name="connsiteY140" fmla="*/ 29028 h 3679371"/>
              <a:gd name="connsiteX141" fmla="*/ 2075966 w 4195052"/>
              <a:gd name="connsiteY141" fmla="*/ 50800 h 3679371"/>
              <a:gd name="connsiteX142" fmla="*/ 2054195 w 4195052"/>
              <a:gd name="connsiteY142" fmla="*/ 58057 h 3679371"/>
              <a:gd name="connsiteX143" fmla="*/ 1988880 w 4195052"/>
              <a:gd name="connsiteY143" fmla="*/ 79828 h 3679371"/>
              <a:gd name="connsiteX144" fmla="*/ 1923566 w 4195052"/>
              <a:gd name="connsiteY144" fmla="*/ 101600 h 3679371"/>
              <a:gd name="connsiteX145" fmla="*/ 1901795 w 4195052"/>
              <a:gd name="connsiteY145" fmla="*/ 108857 h 3679371"/>
              <a:gd name="connsiteX146" fmla="*/ 1836480 w 4195052"/>
              <a:gd name="connsiteY146" fmla="*/ 123371 h 3679371"/>
              <a:gd name="connsiteX147" fmla="*/ 1807452 w 4195052"/>
              <a:gd name="connsiteY147" fmla="*/ 137885 h 3679371"/>
              <a:gd name="connsiteX148" fmla="*/ 1792938 w 4195052"/>
              <a:gd name="connsiteY148" fmla="*/ 152400 h 3679371"/>
              <a:gd name="connsiteX149" fmla="*/ 1756652 w 4195052"/>
              <a:gd name="connsiteY149" fmla="*/ 159657 h 3679371"/>
              <a:gd name="connsiteX150" fmla="*/ 1720366 w 4195052"/>
              <a:gd name="connsiteY150" fmla="*/ 174171 h 3679371"/>
              <a:gd name="connsiteX151" fmla="*/ 1713109 w 4195052"/>
              <a:gd name="connsiteY151" fmla="*/ 246742 h 367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4195052" h="3679371">
                <a:moveTo>
                  <a:pt x="1713109" y="246742"/>
                </a:moveTo>
                <a:lnTo>
                  <a:pt x="1713109" y="246742"/>
                </a:lnTo>
                <a:cubicBezTo>
                  <a:pt x="1693757" y="261256"/>
                  <a:pt x="1673774" y="274967"/>
                  <a:pt x="1655052" y="290285"/>
                </a:cubicBezTo>
                <a:cubicBezTo>
                  <a:pt x="1647109" y="296784"/>
                  <a:pt x="1641004" y="305298"/>
                  <a:pt x="1633280" y="312057"/>
                </a:cubicBezTo>
                <a:cubicBezTo>
                  <a:pt x="1621623" y="322257"/>
                  <a:pt x="1609090" y="331409"/>
                  <a:pt x="1596995" y="341085"/>
                </a:cubicBezTo>
                <a:cubicBezTo>
                  <a:pt x="1587319" y="358018"/>
                  <a:pt x="1579150" y="375907"/>
                  <a:pt x="1567966" y="391885"/>
                </a:cubicBezTo>
                <a:cubicBezTo>
                  <a:pt x="1562080" y="400293"/>
                  <a:pt x="1552765" y="405773"/>
                  <a:pt x="1546195" y="413657"/>
                </a:cubicBezTo>
                <a:cubicBezTo>
                  <a:pt x="1540611" y="420357"/>
                  <a:pt x="1536750" y="428331"/>
                  <a:pt x="1531680" y="435428"/>
                </a:cubicBezTo>
                <a:cubicBezTo>
                  <a:pt x="1500281" y="479386"/>
                  <a:pt x="1518124" y="448026"/>
                  <a:pt x="1495395" y="493485"/>
                </a:cubicBezTo>
                <a:cubicBezTo>
                  <a:pt x="1492976" y="515257"/>
                  <a:pt x="1492728" y="537381"/>
                  <a:pt x="1488138" y="558800"/>
                </a:cubicBezTo>
                <a:cubicBezTo>
                  <a:pt x="1485408" y="571538"/>
                  <a:pt x="1474388" y="582081"/>
                  <a:pt x="1473623" y="595085"/>
                </a:cubicBezTo>
                <a:cubicBezTo>
                  <a:pt x="1471912" y="624164"/>
                  <a:pt x="1478118" y="653173"/>
                  <a:pt x="1480880" y="682171"/>
                </a:cubicBezTo>
                <a:cubicBezTo>
                  <a:pt x="1487945" y="756354"/>
                  <a:pt x="1480973" y="729572"/>
                  <a:pt x="1502652" y="783771"/>
                </a:cubicBezTo>
                <a:cubicBezTo>
                  <a:pt x="1505071" y="805542"/>
                  <a:pt x="1506578" y="827434"/>
                  <a:pt x="1509909" y="849085"/>
                </a:cubicBezTo>
                <a:cubicBezTo>
                  <a:pt x="1511426" y="858943"/>
                  <a:pt x="1516401" y="868169"/>
                  <a:pt x="1517166" y="878114"/>
                </a:cubicBezTo>
                <a:cubicBezTo>
                  <a:pt x="1537250" y="1139213"/>
                  <a:pt x="1513020" y="957948"/>
                  <a:pt x="1531680" y="1088571"/>
                </a:cubicBezTo>
                <a:cubicBezTo>
                  <a:pt x="1529261" y="1146628"/>
                  <a:pt x="1532877" y="1205253"/>
                  <a:pt x="1524423" y="1262742"/>
                </a:cubicBezTo>
                <a:cubicBezTo>
                  <a:pt x="1520632" y="1288519"/>
                  <a:pt x="1503634" y="1310597"/>
                  <a:pt x="1495395" y="1335314"/>
                </a:cubicBezTo>
                <a:cubicBezTo>
                  <a:pt x="1490557" y="1349828"/>
                  <a:pt x="1489367" y="1366127"/>
                  <a:pt x="1480880" y="1378857"/>
                </a:cubicBezTo>
                <a:lnTo>
                  <a:pt x="1451852" y="1422400"/>
                </a:lnTo>
                <a:cubicBezTo>
                  <a:pt x="1447014" y="1429657"/>
                  <a:pt x="1443505" y="1438004"/>
                  <a:pt x="1437338" y="1444171"/>
                </a:cubicBezTo>
                <a:cubicBezTo>
                  <a:pt x="1425243" y="1456266"/>
                  <a:pt x="1415285" y="1470969"/>
                  <a:pt x="1401052" y="1480457"/>
                </a:cubicBezTo>
                <a:cubicBezTo>
                  <a:pt x="1393795" y="1485295"/>
                  <a:pt x="1385902" y="1489295"/>
                  <a:pt x="1379280" y="1494971"/>
                </a:cubicBezTo>
                <a:cubicBezTo>
                  <a:pt x="1327929" y="1538986"/>
                  <a:pt x="1374092" y="1512080"/>
                  <a:pt x="1321223" y="1538514"/>
                </a:cubicBezTo>
                <a:cubicBezTo>
                  <a:pt x="1230565" y="1629174"/>
                  <a:pt x="1329788" y="1537599"/>
                  <a:pt x="1255909" y="1589314"/>
                </a:cubicBezTo>
                <a:cubicBezTo>
                  <a:pt x="1240431" y="1600149"/>
                  <a:pt x="1227481" y="1614264"/>
                  <a:pt x="1212366" y="1625600"/>
                </a:cubicBezTo>
                <a:cubicBezTo>
                  <a:pt x="1198411" y="1636066"/>
                  <a:pt x="1183337" y="1644952"/>
                  <a:pt x="1168823" y="1654628"/>
                </a:cubicBezTo>
                <a:cubicBezTo>
                  <a:pt x="1158933" y="1661221"/>
                  <a:pt x="1116335" y="1690118"/>
                  <a:pt x="1110766" y="1690914"/>
                </a:cubicBezTo>
                <a:cubicBezTo>
                  <a:pt x="1093833" y="1693333"/>
                  <a:pt x="1076795" y="1695111"/>
                  <a:pt x="1059966" y="1698171"/>
                </a:cubicBezTo>
                <a:cubicBezTo>
                  <a:pt x="1050153" y="1699955"/>
                  <a:pt x="1040776" y="1703788"/>
                  <a:pt x="1030938" y="1705428"/>
                </a:cubicBezTo>
                <a:cubicBezTo>
                  <a:pt x="983449" y="1713343"/>
                  <a:pt x="941502" y="1714558"/>
                  <a:pt x="893052" y="1719942"/>
                </a:cubicBezTo>
                <a:cubicBezTo>
                  <a:pt x="855671" y="1724096"/>
                  <a:pt x="821912" y="1731763"/>
                  <a:pt x="784195" y="1734457"/>
                </a:cubicBezTo>
                <a:cubicBezTo>
                  <a:pt x="735877" y="1737908"/>
                  <a:pt x="687433" y="1739295"/>
                  <a:pt x="639052" y="1741714"/>
                </a:cubicBezTo>
                <a:lnTo>
                  <a:pt x="595509" y="1748971"/>
                </a:lnTo>
                <a:cubicBezTo>
                  <a:pt x="578603" y="1751572"/>
                  <a:pt x="561212" y="1751727"/>
                  <a:pt x="544709" y="1756228"/>
                </a:cubicBezTo>
                <a:cubicBezTo>
                  <a:pt x="534272" y="1759074"/>
                  <a:pt x="526258" y="1768475"/>
                  <a:pt x="515680" y="1770742"/>
                </a:cubicBezTo>
                <a:cubicBezTo>
                  <a:pt x="491909" y="1775836"/>
                  <a:pt x="467299" y="1775581"/>
                  <a:pt x="443109" y="1778000"/>
                </a:cubicBezTo>
                <a:cubicBezTo>
                  <a:pt x="435852" y="1780419"/>
                  <a:pt x="428805" y="1783598"/>
                  <a:pt x="421338" y="1785257"/>
                </a:cubicBezTo>
                <a:cubicBezTo>
                  <a:pt x="363108" y="1798197"/>
                  <a:pt x="394337" y="1786564"/>
                  <a:pt x="341509" y="1799771"/>
                </a:cubicBezTo>
                <a:cubicBezTo>
                  <a:pt x="334088" y="1801626"/>
                  <a:pt x="326995" y="1804609"/>
                  <a:pt x="319738" y="1807028"/>
                </a:cubicBezTo>
                <a:cubicBezTo>
                  <a:pt x="277507" y="1849256"/>
                  <a:pt x="338385" y="1790279"/>
                  <a:pt x="283452" y="1836057"/>
                </a:cubicBezTo>
                <a:cubicBezTo>
                  <a:pt x="275568" y="1842627"/>
                  <a:pt x="268937" y="1850571"/>
                  <a:pt x="261680" y="1857828"/>
                </a:cubicBezTo>
                <a:cubicBezTo>
                  <a:pt x="247801" y="1899466"/>
                  <a:pt x="264362" y="1860601"/>
                  <a:pt x="232652" y="1901371"/>
                </a:cubicBezTo>
                <a:cubicBezTo>
                  <a:pt x="221942" y="1915141"/>
                  <a:pt x="220172" y="1939398"/>
                  <a:pt x="203623" y="1944914"/>
                </a:cubicBezTo>
                <a:cubicBezTo>
                  <a:pt x="196366" y="1947333"/>
                  <a:pt x="188694" y="1948750"/>
                  <a:pt x="181852" y="1952171"/>
                </a:cubicBezTo>
                <a:cubicBezTo>
                  <a:pt x="163539" y="1961327"/>
                  <a:pt x="159067" y="1967698"/>
                  <a:pt x="145566" y="1981200"/>
                </a:cubicBezTo>
                <a:cubicBezTo>
                  <a:pt x="132793" y="2019520"/>
                  <a:pt x="142552" y="1996606"/>
                  <a:pt x="109280" y="2046514"/>
                </a:cubicBezTo>
                <a:lnTo>
                  <a:pt x="94766" y="2068285"/>
                </a:lnTo>
                <a:cubicBezTo>
                  <a:pt x="89839" y="2087995"/>
                  <a:pt x="82884" y="2113857"/>
                  <a:pt x="80252" y="2133600"/>
                </a:cubicBezTo>
                <a:cubicBezTo>
                  <a:pt x="77039" y="2157698"/>
                  <a:pt x="75414" y="2181981"/>
                  <a:pt x="72995" y="2206171"/>
                </a:cubicBezTo>
                <a:cubicBezTo>
                  <a:pt x="70576" y="2259390"/>
                  <a:pt x="68467" y="2312624"/>
                  <a:pt x="65738" y="2365828"/>
                </a:cubicBezTo>
                <a:cubicBezTo>
                  <a:pt x="63628" y="2406969"/>
                  <a:pt x="59852" y="2448028"/>
                  <a:pt x="58480" y="2489200"/>
                </a:cubicBezTo>
                <a:cubicBezTo>
                  <a:pt x="55014" y="2593189"/>
                  <a:pt x="55646" y="2697304"/>
                  <a:pt x="51223" y="2801257"/>
                </a:cubicBezTo>
                <a:cubicBezTo>
                  <a:pt x="50799" y="2811222"/>
                  <a:pt x="46130" y="2820549"/>
                  <a:pt x="43966" y="2830285"/>
                </a:cubicBezTo>
                <a:cubicBezTo>
                  <a:pt x="32290" y="2882830"/>
                  <a:pt x="42420" y="2849438"/>
                  <a:pt x="29452" y="2888342"/>
                </a:cubicBezTo>
                <a:cubicBezTo>
                  <a:pt x="27033" y="2907695"/>
                  <a:pt x="25789" y="2927231"/>
                  <a:pt x="22195" y="2946400"/>
                </a:cubicBezTo>
                <a:cubicBezTo>
                  <a:pt x="18519" y="2966006"/>
                  <a:pt x="7680" y="3004457"/>
                  <a:pt x="7680" y="3004457"/>
                </a:cubicBezTo>
                <a:cubicBezTo>
                  <a:pt x="2213" y="3102862"/>
                  <a:pt x="-6453" y="3174044"/>
                  <a:pt x="7680" y="3272971"/>
                </a:cubicBezTo>
                <a:cubicBezTo>
                  <a:pt x="8648" y="3279744"/>
                  <a:pt x="17357" y="3282647"/>
                  <a:pt x="22195" y="3287485"/>
                </a:cubicBezTo>
                <a:cubicBezTo>
                  <a:pt x="37629" y="3333789"/>
                  <a:pt x="17156" y="3283187"/>
                  <a:pt x="58480" y="3338285"/>
                </a:cubicBezTo>
                <a:cubicBezTo>
                  <a:pt x="64971" y="3346940"/>
                  <a:pt x="68733" y="3357370"/>
                  <a:pt x="72995" y="3367314"/>
                </a:cubicBezTo>
                <a:cubicBezTo>
                  <a:pt x="76008" y="3374345"/>
                  <a:pt x="74495" y="3384048"/>
                  <a:pt x="80252" y="3389085"/>
                </a:cubicBezTo>
                <a:cubicBezTo>
                  <a:pt x="94930" y="3401928"/>
                  <a:pt x="115075" y="3406930"/>
                  <a:pt x="131052" y="3418114"/>
                </a:cubicBezTo>
                <a:cubicBezTo>
                  <a:pt x="180469" y="3452706"/>
                  <a:pt x="126512" y="3431115"/>
                  <a:pt x="174595" y="3447142"/>
                </a:cubicBezTo>
                <a:cubicBezTo>
                  <a:pt x="200134" y="3472683"/>
                  <a:pt x="176339" y="3453214"/>
                  <a:pt x="210880" y="3468914"/>
                </a:cubicBezTo>
                <a:cubicBezTo>
                  <a:pt x="230577" y="3477867"/>
                  <a:pt x="247947" y="3492694"/>
                  <a:pt x="268938" y="3497942"/>
                </a:cubicBezTo>
                <a:cubicBezTo>
                  <a:pt x="339694" y="3515633"/>
                  <a:pt x="251380" y="3494041"/>
                  <a:pt x="334252" y="3512457"/>
                </a:cubicBezTo>
                <a:cubicBezTo>
                  <a:pt x="343988" y="3514621"/>
                  <a:pt x="353690" y="3516974"/>
                  <a:pt x="363280" y="3519714"/>
                </a:cubicBezTo>
                <a:cubicBezTo>
                  <a:pt x="370636" y="3521816"/>
                  <a:pt x="377506" y="3525713"/>
                  <a:pt x="385052" y="3526971"/>
                </a:cubicBezTo>
                <a:cubicBezTo>
                  <a:pt x="406659" y="3530572"/>
                  <a:pt x="428595" y="3531809"/>
                  <a:pt x="450366" y="3534228"/>
                </a:cubicBezTo>
                <a:lnTo>
                  <a:pt x="813223" y="3526971"/>
                </a:lnTo>
                <a:cubicBezTo>
                  <a:pt x="835116" y="3526229"/>
                  <a:pt x="856632" y="3519714"/>
                  <a:pt x="878538" y="3519714"/>
                </a:cubicBezTo>
                <a:cubicBezTo>
                  <a:pt x="999515" y="3519714"/>
                  <a:pt x="1120443" y="3524552"/>
                  <a:pt x="1241395" y="3526971"/>
                </a:cubicBezTo>
                <a:cubicBezTo>
                  <a:pt x="1255909" y="3529390"/>
                  <a:pt x="1270509" y="3531342"/>
                  <a:pt x="1284938" y="3534228"/>
                </a:cubicBezTo>
                <a:cubicBezTo>
                  <a:pt x="1294718" y="3536184"/>
                  <a:pt x="1304128" y="3539845"/>
                  <a:pt x="1313966" y="3541485"/>
                </a:cubicBezTo>
                <a:cubicBezTo>
                  <a:pt x="1333204" y="3544691"/>
                  <a:pt x="1352671" y="3546323"/>
                  <a:pt x="1372023" y="3548742"/>
                </a:cubicBezTo>
                <a:cubicBezTo>
                  <a:pt x="1443555" y="3572588"/>
                  <a:pt x="1376095" y="3552283"/>
                  <a:pt x="1546195" y="3563257"/>
                </a:cubicBezTo>
                <a:cubicBezTo>
                  <a:pt x="1570456" y="3564822"/>
                  <a:pt x="1594668" y="3567301"/>
                  <a:pt x="1618766" y="3570514"/>
                </a:cubicBezTo>
                <a:cubicBezTo>
                  <a:pt x="1630993" y="3572144"/>
                  <a:pt x="1642753" y="3576825"/>
                  <a:pt x="1655052" y="3577771"/>
                </a:cubicBezTo>
                <a:cubicBezTo>
                  <a:pt x="1705760" y="3581672"/>
                  <a:pt x="1756652" y="3582609"/>
                  <a:pt x="1807452" y="3585028"/>
                </a:cubicBezTo>
                <a:cubicBezTo>
                  <a:pt x="1827665" y="3587555"/>
                  <a:pt x="1894280" y="3595537"/>
                  <a:pt x="1916309" y="3599542"/>
                </a:cubicBezTo>
                <a:cubicBezTo>
                  <a:pt x="1984792" y="3611994"/>
                  <a:pt x="1895291" y="3604657"/>
                  <a:pt x="2003395" y="3614057"/>
                </a:cubicBezTo>
                <a:cubicBezTo>
                  <a:pt x="2039624" y="3617207"/>
                  <a:pt x="2076023" y="3618164"/>
                  <a:pt x="2112252" y="3621314"/>
                </a:cubicBezTo>
                <a:cubicBezTo>
                  <a:pt x="2131682" y="3623004"/>
                  <a:pt x="2150910" y="3626564"/>
                  <a:pt x="2170309" y="3628571"/>
                </a:cubicBezTo>
                <a:lnTo>
                  <a:pt x="2322709" y="3643085"/>
                </a:lnTo>
                <a:lnTo>
                  <a:pt x="2402538" y="3650342"/>
                </a:lnTo>
                <a:cubicBezTo>
                  <a:pt x="2425594" y="3655466"/>
                  <a:pt x="2529171" y="3679371"/>
                  <a:pt x="2547680" y="3679371"/>
                </a:cubicBezTo>
                <a:cubicBezTo>
                  <a:pt x="2697739" y="3679371"/>
                  <a:pt x="2847642" y="3669695"/>
                  <a:pt x="2997623" y="3664857"/>
                </a:cubicBezTo>
                <a:cubicBezTo>
                  <a:pt x="3112064" y="3648509"/>
                  <a:pt x="2972591" y="3667133"/>
                  <a:pt x="3157280" y="3650342"/>
                </a:cubicBezTo>
                <a:cubicBezTo>
                  <a:pt x="3289743" y="3638299"/>
                  <a:pt x="3101192" y="3635975"/>
                  <a:pt x="3367738" y="3628571"/>
                </a:cubicBezTo>
                <a:lnTo>
                  <a:pt x="3628995" y="3621314"/>
                </a:lnTo>
                <a:cubicBezTo>
                  <a:pt x="3754448" y="3574269"/>
                  <a:pt x="3705006" y="3587796"/>
                  <a:pt x="3774138" y="3570514"/>
                </a:cubicBezTo>
                <a:cubicBezTo>
                  <a:pt x="3781395" y="3565676"/>
                  <a:pt x="3788336" y="3560327"/>
                  <a:pt x="3795909" y="3556000"/>
                </a:cubicBezTo>
                <a:cubicBezTo>
                  <a:pt x="3826149" y="3538720"/>
                  <a:pt x="3847811" y="3532908"/>
                  <a:pt x="3882995" y="3519714"/>
                </a:cubicBezTo>
                <a:cubicBezTo>
                  <a:pt x="3977093" y="3425613"/>
                  <a:pt x="3851121" y="3548852"/>
                  <a:pt x="3941052" y="3468914"/>
                </a:cubicBezTo>
                <a:cubicBezTo>
                  <a:pt x="3953837" y="3457550"/>
                  <a:pt x="3965243" y="3444723"/>
                  <a:pt x="3977338" y="3432628"/>
                </a:cubicBezTo>
                <a:lnTo>
                  <a:pt x="4006366" y="3403600"/>
                </a:lnTo>
                <a:cubicBezTo>
                  <a:pt x="4011204" y="3398762"/>
                  <a:pt x="4015187" y="3392880"/>
                  <a:pt x="4020880" y="3389085"/>
                </a:cubicBezTo>
                <a:lnTo>
                  <a:pt x="4042652" y="3374571"/>
                </a:lnTo>
                <a:cubicBezTo>
                  <a:pt x="4047490" y="3364895"/>
                  <a:pt x="4052772" y="3355428"/>
                  <a:pt x="4057166" y="3345542"/>
                </a:cubicBezTo>
                <a:cubicBezTo>
                  <a:pt x="4062457" y="3333638"/>
                  <a:pt x="4065854" y="3320908"/>
                  <a:pt x="4071680" y="3309257"/>
                </a:cubicBezTo>
                <a:cubicBezTo>
                  <a:pt x="4082818" y="3286981"/>
                  <a:pt x="4096245" y="3265918"/>
                  <a:pt x="4107966" y="3243942"/>
                </a:cubicBezTo>
                <a:cubicBezTo>
                  <a:pt x="4115602" y="3229624"/>
                  <a:pt x="4122481" y="3214914"/>
                  <a:pt x="4129738" y="3200400"/>
                </a:cubicBezTo>
                <a:cubicBezTo>
                  <a:pt x="4132157" y="3190724"/>
                  <a:pt x="4134129" y="3180924"/>
                  <a:pt x="4136995" y="3171371"/>
                </a:cubicBezTo>
                <a:cubicBezTo>
                  <a:pt x="4155803" y="3108677"/>
                  <a:pt x="4155466" y="3129942"/>
                  <a:pt x="4173280" y="3048000"/>
                </a:cubicBezTo>
                <a:cubicBezTo>
                  <a:pt x="4183706" y="3000041"/>
                  <a:pt x="4188980" y="2951437"/>
                  <a:pt x="4195052" y="2902857"/>
                </a:cubicBezTo>
                <a:cubicBezTo>
                  <a:pt x="4192633" y="2837543"/>
                  <a:pt x="4191230" y="2772183"/>
                  <a:pt x="4187795" y="2706914"/>
                </a:cubicBezTo>
                <a:cubicBezTo>
                  <a:pt x="4186391" y="2680232"/>
                  <a:pt x="4181674" y="2653780"/>
                  <a:pt x="4180538" y="2627085"/>
                </a:cubicBezTo>
                <a:cubicBezTo>
                  <a:pt x="4168513" y="2344519"/>
                  <a:pt x="4201229" y="2449676"/>
                  <a:pt x="4166023" y="2344057"/>
                </a:cubicBezTo>
                <a:cubicBezTo>
                  <a:pt x="4163604" y="2290838"/>
                  <a:pt x="4162852" y="2237517"/>
                  <a:pt x="4158766" y="2184400"/>
                </a:cubicBezTo>
                <a:cubicBezTo>
                  <a:pt x="4150292" y="2074231"/>
                  <a:pt x="4156065" y="2096468"/>
                  <a:pt x="4136995" y="2039257"/>
                </a:cubicBezTo>
                <a:cubicBezTo>
                  <a:pt x="4134576" y="2015066"/>
                  <a:pt x="4133435" y="1990714"/>
                  <a:pt x="4129738" y="1966685"/>
                </a:cubicBezTo>
                <a:cubicBezTo>
                  <a:pt x="4128575" y="1959124"/>
                  <a:pt x="4123848" y="1952440"/>
                  <a:pt x="4122480" y="1944914"/>
                </a:cubicBezTo>
                <a:cubicBezTo>
                  <a:pt x="4118991" y="1925726"/>
                  <a:pt x="4117377" y="1906241"/>
                  <a:pt x="4115223" y="1886857"/>
                </a:cubicBezTo>
                <a:cubicBezTo>
                  <a:pt x="4112538" y="1862694"/>
                  <a:pt x="4112315" y="1838204"/>
                  <a:pt x="4107966" y="1814285"/>
                </a:cubicBezTo>
                <a:cubicBezTo>
                  <a:pt x="4102614" y="1784846"/>
                  <a:pt x="4086195" y="1727200"/>
                  <a:pt x="4086195" y="1727200"/>
                </a:cubicBezTo>
                <a:cubicBezTo>
                  <a:pt x="4091876" y="1357952"/>
                  <a:pt x="4074180" y="1396401"/>
                  <a:pt x="4100709" y="1197428"/>
                </a:cubicBezTo>
                <a:cubicBezTo>
                  <a:pt x="4108138" y="1141707"/>
                  <a:pt x="4104539" y="1160335"/>
                  <a:pt x="4115223" y="1117600"/>
                </a:cubicBezTo>
                <a:cubicBezTo>
                  <a:pt x="4117642" y="1093409"/>
                  <a:pt x="4119935" y="1069206"/>
                  <a:pt x="4122480" y="1045028"/>
                </a:cubicBezTo>
                <a:cubicBezTo>
                  <a:pt x="4124773" y="1023243"/>
                  <a:pt x="4129738" y="1001619"/>
                  <a:pt x="4129738" y="979714"/>
                </a:cubicBezTo>
                <a:cubicBezTo>
                  <a:pt x="4129738" y="852372"/>
                  <a:pt x="4127512" y="896757"/>
                  <a:pt x="4107966" y="805542"/>
                </a:cubicBezTo>
                <a:cubicBezTo>
                  <a:pt x="4104883" y="791154"/>
                  <a:pt x="4104278" y="776275"/>
                  <a:pt x="4100709" y="762000"/>
                </a:cubicBezTo>
                <a:cubicBezTo>
                  <a:pt x="4088858" y="714596"/>
                  <a:pt x="4070361" y="661170"/>
                  <a:pt x="4049909" y="616857"/>
                </a:cubicBezTo>
                <a:cubicBezTo>
                  <a:pt x="4046254" y="608938"/>
                  <a:pt x="4040233" y="602342"/>
                  <a:pt x="4035395" y="595085"/>
                </a:cubicBezTo>
                <a:cubicBezTo>
                  <a:pt x="4028138" y="570895"/>
                  <a:pt x="4022491" y="546161"/>
                  <a:pt x="4013623" y="522514"/>
                </a:cubicBezTo>
                <a:cubicBezTo>
                  <a:pt x="4000487" y="487486"/>
                  <a:pt x="3968061" y="441006"/>
                  <a:pt x="3948309" y="413657"/>
                </a:cubicBezTo>
                <a:cubicBezTo>
                  <a:pt x="3891845" y="335475"/>
                  <a:pt x="3887930" y="338764"/>
                  <a:pt x="3810423" y="261257"/>
                </a:cubicBezTo>
                <a:lnTo>
                  <a:pt x="3774138" y="224971"/>
                </a:lnTo>
                <a:cubicBezTo>
                  <a:pt x="3766881" y="220133"/>
                  <a:pt x="3759066" y="216041"/>
                  <a:pt x="3752366" y="210457"/>
                </a:cubicBezTo>
                <a:cubicBezTo>
                  <a:pt x="3744482" y="203887"/>
                  <a:pt x="3738946" y="194650"/>
                  <a:pt x="3730595" y="188685"/>
                </a:cubicBezTo>
                <a:cubicBezTo>
                  <a:pt x="3704596" y="170114"/>
                  <a:pt x="3696141" y="174629"/>
                  <a:pt x="3665280" y="166914"/>
                </a:cubicBezTo>
                <a:cubicBezTo>
                  <a:pt x="3657859" y="165059"/>
                  <a:pt x="3650698" y="162271"/>
                  <a:pt x="3643509" y="159657"/>
                </a:cubicBezTo>
                <a:cubicBezTo>
                  <a:pt x="3563742" y="130650"/>
                  <a:pt x="3602881" y="141828"/>
                  <a:pt x="3512880" y="116114"/>
                </a:cubicBezTo>
                <a:cubicBezTo>
                  <a:pt x="3503290" y="113374"/>
                  <a:pt x="3493655" y="110695"/>
                  <a:pt x="3483852" y="108857"/>
                </a:cubicBezTo>
                <a:cubicBezTo>
                  <a:pt x="3405033" y="94078"/>
                  <a:pt x="3323223" y="84253"/>
                  <a:pt x="3244366" y="72571"/>
                </a:cubicBezTo>
                <a:cubicBezTo>
                  <a:pt x="3160345" y="60124"/>
                  <a:pt x="3180028" y="56076"/>
                  <a:pt x="3048423" y="43542"/>
                </a:cubicBezTo>
                <a:lnTo>
                  <a:pt x="2896023" y="29028"/>
                </a:lnTo>
                <a:cubicBezTo>
                  <a:pt x="2752470" y="14075"/>
                  <a:pt x="2743988" y="12745"/>
                  <a:pt x="2642023" y="0"/>
                </a:cubicBezTo>
                <a:lnTo>
                  <a:pt x="2228366" y="7257"/>
                </a:lnTo>
                <a:cubicBezTo>
                  <a:pt x="2213659" y="7724"/>
                  <a:pt x="2199286" y="11802"/>
                  <a:pt x="2184823" y="14514"/>
                </a:cubicBezTo>
                <a:cubicBezTo>
                  <a:pt x="2160576" y="19060"/>
                  <a:pt x="2112252" y="29028"/>
                  <a:pt x="2112252" y="29028"/>
                </a:cubicBezTo>
                <a:cubicBezTo>
                  <a:pt x="2100157" y="36285"/>
                  <a:pt x="2088582" y="44492"/>
                  <a:pt x="2075966" y="50800"/>
                </a:cubicBezTo>
                <a:cubicBezTo>
                  <a:pt x="2069124" y="54221"/>
                  <a:pt x="2061358" y="55371"/>
                  <a:pt x="2054195" y="58057"/>
                </a:cubicBezTo>
                <a:cubicBezTo>
                  <a:pt x="1999541" y="78552"/>
                  <a:pt x="2037520" y="67668"/>
                  <a:pt x="1988880" y="79828"/>
                </a:cubicBezTo>
                <a:cubicBezTo>
                  <a:pt x="1940595" y="103971"/>
                  <a:pt x="1979838" y="87531"/>
                  <a:pt x="1923566" y="101600"/>
                </a:cubicBezTo>
                <a:cubicBezTo>
                  <a:pt x="1916145" y="103455"/>
                  <a:pt x="1909150" y="106756"/>
                  <a:pt x="1901795" y="108857"/>
                </a:cubicBezTo>
                <a:cubicBezTo>
                  <a:pt x="1877882" y="115689"/>
                  <a:pt x="1861420" y="118383"/>
                  <a:pt x="1836480" y="123371"/>
                </a:cubicBezTo>
                <a:cubicBezTo>
                  <a:pt x="1826804" y="128209"/>
                  <a:pt x="1816453" y="131884"/>
                  <a:pt x="1807452" y="137885"/>
                </a:cubicBezTo>
                <a:cubicBezTo>
                  <a:pt x="1801759" y="141680"/>
                  <a:pt x="1799227" y="149705"/>
                  <a:pt x="1792938" y="152400"/>
                </a:cubicBezTo>
                <a:cubicBezTo>
                  <a:pt x="1781601" y="157259"/>
                  <a:pt x="1768467" y="156113"/>
                  <a:pt x="1756652" y="159657"/>
                </a:cubicBezTo>
                <a:cubicBezTo>
                  <a:pt x="1744174" y="163400"/>
                  <a:pt x="1732461" y="169333"/>
                  <a:pt x="1720366" y="174171"/>
                </a:cubicBezTo>
                <a:lnTo>
                  <a:pt x="1713109" y="246742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E051C54-7E80-4F65-BDF9-9B0B945FF197}"/>
              </a:ext>
            </a:extLst>
          </p:cNvPr>
          <p:cNvSpPr txBox="1"/>
          <p:nvPr/>
        </p:nvSpPr>
        <p:spPr>
          <a:xfrm>
            <a:off x="6711785" y="1506539"/>
            <a:ext cx="24739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/>
              <a:t>Team: Grün und Gut (Pizza!)</a:t>
            </a:r>
          </a:p>
          <a:p>
            <a:endParaRPr lang="de-AT" sz="1100" dirty="0"/>
          </a:p>
          <a:p>
            <a:r>
              <a:rPr lang="de-AT" sz="1100" dirty="0"/>
              <a:t>Zielgruppe: Digitale Individualisten</a:t>
            </a:r>
          </a:p>
          <a:p>
            <a:endParaRPr lang="de-AT" sz="1100" dirty="0"/>
          </a:p>
          <a:p>
            <a:r>
              <a:rPr lang="de-AT" sz="1100" dirty="0"/>
              <a:t>Idee: 5 Kurzvideos zum Thema</a:t>
            </a:r>
            <a:br>
              <a:rPr lang="de-AT" sz="1100" dirty="0"/>
            </a:br>
            <a:r>
              <a:rPr lang="de-AT" sz="1100" dirty="0"/>
              <a:t>         „Produktiv sein im Zug“</a:t>
            </a:r>
            <a:endParaRPr lang="de-DE" sz="11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C6F49F1-138A-4AE4-9AE5-018ACAC79D13}"/>
              </a:ext>
            </a:extLst>
          </p:cNvPr>
          <p:cNvSpPr txBox="1"/>
          <p:nvPr/>
        </p:nvSpPr>
        <p:spPr>
          <a:xfrm>
            <a:off x="2708289" y="2977771"/>
            <a:ext cx="24739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/>
              <a:t>Team: Die flexiblen Pragmatiker </a:t>
            </a:r>
          </a:p>
          <a:p>
            <a:endParaRPr lang="de-AT" sz="1100" dirty="0"/>
          </a:p>
          <a:p>
            <a:r>
              <a:rPr lang="de-AT" sz="1100" dirty="0"/>
              <a:t>Zielgruppe: Konservativ Bürgerliche</a:t>
            </a:r>
          </a:p>
          <a:p>
            <a:endParaRPr lang="de-AT" sz="1100" dirty="0"/>
          </a:p>
          <a:p>
            <a:r>
              <a:rPr lang="de-AT" sz="1100" dirty="0"/>
              <a:t>Idee: Werbeflyer für</a:t>
            </a:r>
            <a:br>
              <a:rPr lang="de-AT" sz="1100" dirty="0"/>
            </a:br>
            <a:r>
              <a:rPr lang="de-AT" sz="1100" dirty="0"/>
              <a:t>          Fahrgemeinschaften</a:t>
            </a:r>
            <a:endParaRPr lang="de-DE" sz="11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6CA872D-9CAF-4880-8CEA-1D1E888C1EE0}"/>
              </a:ext>
            </a:extLst>
          </p:cNvPr>
          <p:cNvSpPr txBox="1"/>
          <p:nvPr/>
        </p:nvSpPr>
        <p:spPr>
          <a:xfrm>
            <a:off x="256005" y="3542157"/>
            <a:ext cx="24739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/>
              <a:t>Team: Die Zwiebeln</a:t>
            </a:r>
          </a:p>
          <a:p>
            <a:endParaRPr lang="de-AT" sz="1100" dirty="0"/>
          </a:p>
          <a:p>
            <a:r>
              <a:rPr lang="de-AT" sz="1100" dirty="0"/>
              <a:t>Zielgruppe: Adaptiv Pragmatische</a:t>
            </a:r>
          </a:p>
          <a:p>
            <a:endParaRPr lang="de-AT" sz="1100" dirty="0"/>
          </a:p>
          <a:p>
            <a:r>
              <a:rPr lang="de-AT" sz="1100" dirty="0"/>
              <a:t>Idee: Nutzerbefragung für </a:t>
            </a:r>
            <a:br>
              <a:rPr lang="de-AT" sz="1100" dirty="0"/>
            </a:br>
            <a:r>
              <a:rPr lang="de-AT" sz="1100" dirty="0"/>
              <a:t>          „Traum-Öffi-App“</a:t>
            </a:r>
            <a:endParaRPr lang="de-DE" sz="1100" dirty="0"/>
          </a:p>
        </p:txBody>
      </p:sp>
      <p:pic>
        <p:nvPicPr>
          <p:cNvPr id="18" name="Grafik 17" descr="Ein Bild, das Uhr, Anzeige enthält.&#10;&#10;Automatisch generierte Beschreibung">
            <a:extLst>
              <a:ext uri="{FF2B5EF4-FFF2-40B4-BE49-F238E27FC236}">
                <a16:creationId xmlns:a16="http://schemas.microsoft.com/office/drawing/2014/main" id="{1DBB8DF0-B746-4C3E-A844-9085231857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05" y="-2736"/>
            <a:ext cx="1347170" cy="5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107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33CFB-5A11-4390-9612-66A1C6FB5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Aktivitäten - Rückblick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95FB16-2785-4BDE-ACDF-FF8836AA7660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endParaRPr lang="de-DE" sz="1800" dirty="0"/>
          </a:p>
          <a:p>
            <a:endParaRPr lang="de-DE" dirty="0"/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D8B248-0F5D-4679-AA4F-39C5F1C2A6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6508D4-E046-46F7-9759-E564914EE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22864-09B7-4F77-93DE-C9CCEE264CEB}" type="slidenum">
              <a:rPr lang="en-GB" noProof="0" smtClean="0"/>
              <a:pPr/>
              <a:t>39</a:t>
            </a:fld>
            <a:endParaRPr lang="en-GB" noProof="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CBDF61E-6F6B-4EA0-B263-F4A79BCA28D2}"/>
              </a:ext>
            </a:extLst>
          </p:cNvPr>
          <p:cNvSpPr txBox="1"/>
          <p:nvPr/>
        </p:nvSpPr>
        <p:spPr>
          <a:xfrm>
            <a:off x="1301858" y="2085835"/>
            <a:ext cx="56646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/>
              <a:t>Erfolge beflügeln</a:t>
            </a:r>
          </a:p>
        </p:txBody>
      </p:sp>
      <p:pic>
        <p:nvPicPr>
          <p:cNvPr id="9" name="Grafik 8" descr="Gruppenerfolg Silhouette">
            <a:extLst>
              <a:ext uri="{FF2B5EF4-FFF2-40B4-BE49-F238E27FC236}">
                <a16:creationId xmlns:a16="http://schemas.microsoft.com/office/drawing/2014/main" id="{EBDC59B1-15DF-4497-92B7-0368410FE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0007" y="1121656"/>
            <a:ext cx="2851688" cy="2851688"/>
          </a:xfrm>
          <a:prstGeom prst="rect">
            <a:avLst/>
          </a:prstGeom>
        </p:spPr>
      </p:pic>
      <p:pic>
        <p:nvPicPr>
          <p:cNvPr id="10" name="Grafik 9" descr="Ein Bild, das Uhr, Anzeige enthält.&#10;&#10;Automatisch generierte Beschreibung">
            <a:extLst>
              <a:ext uri="{FF2B5EF4-FFF2-40B4-BE49-F238E27FC236}">
                <a16:creationId xmlns:a16="http://schemas.microsoft.com/office/drawing/2014/main" id="{8C5778EF-F224-4B73-848A-301AE2B3D1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05" y="-2736"/>
            <a:ext cx="1347170" cy="5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75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259C6E-7FDA-4B88-B8AF-5DD31EFDC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Bisherige Aktivitäten Rückblick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9E3988-59A4-4740-9DD1-DE1562F47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82041"/>
            <a:ext cx="8229600" cy="3607049"/>
          </a:xfrm>
        </p:spPr>
        <p:txBody>
          <a:bodyPr/>
          <a:lstStyle/>
          <a:p>
            <a:r>
              <a:rPr lang="de-DE" dirty="0"/>
              <a:t> </a:t>
            </a:r>
            <a:r>
              <a:rPr lang="de-DE" sz="1600" dirty="0"/>
              <a:t>2 Repräsentative Erhebungen bei der Zielgruppe 15-24Jährige </a:t>
            </a:r>
          </a:p>
          <a:p>
            <a:pPr lvl="1"/>
            <a:r>
              <a:rPr lang="de-DE" sz="1400" dirty="0" err="1"/>
              <a:t>Pre</a:t>
            </a:r>
            <a:r>
              <a:rPr lang="de-DE" sz="1400" dirty="0"/>
              <a:t>-Survey </a:t>
            </a:r>
          </a:p>
          <a:p>
            <a:pPr lvl="1"/>
            <a:r>
              <a:rPr lang="de-DE" sz="1400" dirty="0"/>
              <a:t>AIM + Zusatzfragen </a:t>
            </a:r>
          </a:p>
          <a:p>
            <a:r>
              <a:rPr lang="de-DE" dirty="0"/>
              <a:t> </a:t>
            </a:r>
            <a:r>
              <a:rPr lang="de-DE" sz="1600" dirty="0"/>
              <a:t>Analyse anderer aktueller Jugendstudien </a:t>
            </a:r>
          </a:p>
          <a:p>
            <a:r>
              <a:rPr lang="de-DE" sz="1600" dirty="0"/>
              <a:t> Erhebung bei 136 Jugendlichen – inkl. Sinus Milieu Verortung Claudia</a:t>
            </a:r>
          </a:p>
          <a:p>
            <a:pPr marL="0" indent="0">
              <a:buNone/>
            </a:pPr>
            <a:r>
              <a:rPr lang="de-DE" sz="1600" dirty="0"/>
              <a:t>	Website, VCÖ Einreichung </a:t>
            </a:r>
          </a:p>
          <a:p>
            <a:r>
              <a:rPr lang="de-DE" sz="1600" dirty="0"/>
              <a:t> 5 Gruppen, die sich an verschiedenen </a:t>
            </a:r>
            <a:r>
              <a:rPr lang="de-DE" sz="1600" dirty="0" err="1"/>
              <a:t>Challenges</a:t>
            </a:r>
            <a:r>
              <a:rPr lang="de-DE" sz="1600" dirty="0"/>
              <a:t> beteiligen </a:t>
            </a:r>
          </a:p>
          <a:p>
            <a:pPr lvl="1"/>
            <a:r>
              <a:rPr lang="de-DE" sz="1600" dirty="0"/>
              <a:t>Nominierung für den ÖGUT Umweltpreis</a:t>
            </a:r>
          </a:p>
          <a:p>
            <a:r>
              <a:rPr lang="de-DE" sz="1600" dirty="0"/>
              <a:t> laufende Social Media Aktivitäten </a:t>
            </a:r>
          </a:p>
          <a:p>
            <a:r>
              <a:rPr lang="de-DE" sz="1600" dirty="0"/>
              <a:t> Zwischenstand - abgeleitete Erkenntnisse</a:t>
            </a:r>
          </a:p>
          <a:p>
            <a:endParaRPr lang="de-DE" sz="1600" dirty="0"/>
          </a:p>
          <a:p>
            <a:pPr marL="457200" lvl="1" indent="0">
              <a:buNone/>
            </a:pPr>
            <a:endParaRPr lang="de-DE" dirty="0"/>
          </a:p>
          <a:p>
            <a:pPr lvl="1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9C9D3A-85FF-4C82-AFE6-EB2283EA1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22864-09B7-4F77-93DE-C9CCEE264CEB}" type="slidenum">
              <a:rPr lang="en-GB" noProof="0" smtClean="0"/>
              <a:pPr/>
              <a:t>4</a:t>
            </a:fld>
            <a:endParaRPr lang="en-GB" noProof="0" dirty="0"/>
          </a:p>
        </p:txBody>
      </p:sp>
      <p:pic>
        <p:nvPicPr>
          <p:cNvPr id="6" name="Grafik 5" descr="Ein Bild, das Uhr, Anzeige enthält.&#10;&#10;Automatisch generierte Beschreibung">
            <a:extLst>
              <a:ext uri="{FF2B5EF4-FFF2-40B4-BE49-F238E27FC236}">
                <a16:creationId xmlns:a16="http://schemas.microsoft.com/office/drawing/2014/main" id="{9202E5C9-48CC-437F-AD8B-68FC86AB8B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38" y="0"/>
            <a:ext cx="1347170" cy="593789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7FD7A0C-38C6-41F5-905A-5E04AC4E10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99239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128">
              <a:srgbClr val="92D05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038E76-94E9-458C-A178-00020E60B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Nominierung für den ÖGUT Umweltpreis 2020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0E8F9C-FE48-41FD-95CB-AB6FE88B3D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Aktivitäten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BCD1F36-AA9E-49BA-97BA-E8DF24C9A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22864-09B7-4F77-93DE-C9CCEE264CEB}" type="slidenum">
              <a:rPr lang="en-GB" noProof="0" smtClean="0"/>
              <a:pPr/>
              <a:t>40</a:t>
            </a:fld>
            <a:endParaRPr lang="en-GB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9C064EA-203B-4587-BA6B-9779206664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595" y="1542082"/>
            <a:ext cx="3780114" cy="252058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E0B376A-A986-4337-98B2-CED62A035B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85" y="1254516"/>
            <a:ext cx="3147926" cy="2099929"/>
          </a:xfrm>
          <a:prstGeom prst="rect">
            <a:avLst/>
          </a:prstGeom>
        </p:spPr>
      </p:pic>
      <p:pic>
        <p:nvPicPr>
          <p:cNvPr id="13" name="Inhaltsplatzhalter 12" descr="Ein Bild, das Text, Person, darstellend, stehend enthält.&#10;&#10;Automatisch generierte Beschreibung">
            <a:extLst>
              <a:ext uri="{FF2B5EF4-FFF2-40B4-BE49-F238E27FC236}">
                <a16:creationId xmlns:a16="http://schemas.microsoft.com/office/drawing/2014/main" id="{CFF88C54-8B0A-40B8-8FE3-D9217FDE84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1254517"/>
            <a:ext cx="3311306" cy="2208918"/>
          </a:xfrm>
        </p:spPr>
      </p:pic>
      <p:pic>
        <p:nvPicPr>
          <p:cNvPr id="10" name="Grafik 9" descr="Ein Bild, das Uhr, Anzeige enthält.&#10;&#10;Automatisch generierte Beschreibung">
            <a:extLst>
              <a:ext uri="{FF2B5EF4-FFF2-40B4-BE49-F238E27FC236}">
                <a16:creationId xmlns:a16="http://schemas.microsoft.com/office/drawing/2014/main" id="{75E58431-3DD5-44C5-910D-0108AC74B8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05" y="-2736"/>
            <a:ext cx="1347170" cy="5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727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4A952C-CD27-4B10-A01D-9FFA39C41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Planungen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6EF709-B61E-472E-A3E6-0A460EDBE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b="1" dirty="0"/>
              <a:t>Anerkennung</a:t>
            </a:r>
            <a:r>
              <a:rPr lang="de-DE" dirty="0"/>
              <a:t> für die Arbeit der 5 Jugendteams</a:t>
            </a:r>
          </a:p>
          <a:p>
            <a:r>
              <a:rPr lang="de-DE" dirty="0"/>
              <a:t> </a:t>
            </a:r>
            <a:r>
              <a:rPr lang="de-DE" b="1" dirty="0"/>
              <a:t>Comic WS </a:t>
            </a:r>
            <a:r>
              <a:rPr lang="de-DE" dirty="0"/>
              <a:t>mit Jutta Pauschenwein (FH Joanneum Graz) am 20. Juli 2021</a:t>
            </a:r>
          </a:p>
          <a:p>
            <a:r>
              <a:rPr lang="de-DE" dirty="0"/>
              <a:t> </a:t>
            </a:r>
            <a:r>
              <a:rPr lang="de-DE" b="1" dirty="0"/>
              <a:t>Social Media Aktivitäten </a:t>
            </a:r>
            <a:r>
              <a:rPr lang="de-DE" dirty="0"/>
              <a:t>und Beobachtungen weiterführen + Twitter</a:t>
            </a:r>
          </a:p>
          <a:p>
            <a:r>
              <a:rPr lang="de-DE" dirty="0"/>
              <a:t> </a:t>
            </a:r>
            <a:r>
              <a:rPr lang="de-DE" b="1" dirty="0"/>
              <a:t>Radiobeitrag</a:t>
            </a:r>
            <a:r>
              <a:rPr lang="de-DE" dirty="0"/>
              <a:t> (eventuell zu umweltfreundlichem Reisen)</a:t>
            </a:r>
          </a:p>
          <a:p>
            <a:r>
              <a:rPr lang="de-DE" dirty="0"/>
              <a:t> Zusammenarbeit mit dem </a:t>
            </a:r>
            <a:r>
              <a:rPr lang="de-DE" b="1" dirty="0"/>
              <a:t>Start-Up </a:t>
            </a:r>
            <a:r>
              <a:rPr lang="de-DE" dirty="0"/>
              <a:t>- „</a:t>
            </a:r>
            <a:r>
              <a:rPr lang="de-DE" dirty="0" err="1"/>
              <a:t>traivelling</a:t>
            </a:r>
            <a:r>
              <a:rPr lang="de-DE" dirty="0"/>
              <a:t>“ </a:t>
            </a:r>
          </a:p>
          <a:p>
            <a:r>
              <a:rPr lang="de-DE" dirty="0"/>
              <a:t> im Herbst </a:t>
            </a:r>
            <a:r>
              <a:rPr lang="de-DE" b="1" dirty="0"/>
              <a:t>WS/Aktion </a:t>
            </a:r>
            <a:r>
              <a:rPr lang="de-DE" dirty="0"/>
              <a:t>mit Student*innen der BOKU und der Angewandten</a:t>
            </a:r>
          </a:p>
          <a:p>
            <a:r>
              <a:rPr lang="de-DE" dirty="0"/>
              <a:t> Suche nach </a:t>
            </a:r>
            <a:r>
              <a:rPr lang="de-DE" b="1" dirty="0"/>
              <a:t>Influencern</a:t>
            </a:r>
            <a:r>
              <a:rPr lang="de-DE" dirty="0"/>
              <a:t>, die Videos oder Botschaften übernehmen möchten</a:t>
            </a:r>
          </a:p>
          <a:p>
            <a:r>
              <a:rPr lang="de-DE" dirty="0"/>
              <a:t> </a:t>
            </a:r>
            <a:r>
              <a:rPr lang="de-DE" b="1" dirty="0"/>
              <a:t>Postsurvey - Evaluierung</a:t>
            </a:r>
          </a:p>
          <a:p>
            <a:r>
              <a:rPr lang="de-DE" dirty="0"/>
              <a:t> </a:t>
            </a:r>
            <a:r>
              <a:rPr lang="de-DE" b="1" dirty="0"/>
              <a:t>Publikation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1E63996-8487-49CF-9F3A-178373262D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Aktivitäten: Weitere Vorhaben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9DAC578-9642-4F0F-A4C6-946C9B6D6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22864-09B7-4F77-93DE-C9CCEE264CEB}" type="slidenum">
              <a:rPr lang="en-GB" noProof="0" smtClean="0"/>
              <a:pPr/>
              <a:t>41</a:t>
            </a:fld>
            <a:endParaRPr lang="en-GB" noProof="0" dirty="0"/>
          </a:p>
        </p:txBody>
      </p:sp>
      <p:pic>
        <p:nvPicPr>
          <p:cNvPr id="7" name="Grafik 6" descr="Ein Bild, das Uhr, Anzeige enthält.&#10;&#10;Automatisch generierte Beschreibung">
            <a:extLst>
              <a:ext uri="{FF2B5EF4-FFF2-40B4-BE49-F238E27FC236}">
                <a16:creationId xmlns:a16="http://schemas.microsoft.com/office/drawing/2014/main" id="{DB4A2834-E28B-46E1-B70B-E65ACED3A8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05" y="-2736"/>
            <a:ext cx="1347170" cy="5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991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E7E6FB-F3B0-472E-8B91-416519D5A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Gemeinsame Reflexion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1717B2-F559-42F9-A828-6C97021D3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 Worin genau liegt das Potenzial?</a:t>
            </a:r>
          </a:p>
          <a:p>
            <a:endParaRPr lang="de-DE" dirty="0"/>
          </a:p>
          <a:p>
            <a:r>
              <a:rPr lang="de-DE" dirty="0"/>
              <a:t>Neue Formate und Tools wofür? </a:t>
            </a:r>
          </a:p>
          <a:p>
            <a:r>
              <a:rPr lang="de-DE" dirty="0"/>
              <a:t> Wer hat Interesse an den Ergebnissen/Erkenntnissen? Wie teilen? Wie in Diskurs treten?</a:t>
            </a:r>
          </a:p>
          <a:p>
            <a:r>
              <a:rPr lang="de-DE" dirty="0"/>
              <a:t> Konzentration auf umweltfreundliche Milieus als Multiplikatoren oder</a:t>
            </a:r>
          </a:p>
          <a:p>
            <a:pPr marL="0" indent="0">
              <a:buNone/>
            </a:pPr>
            <a:r>
              <a:rPr lang="de-DE" dirty="0"/>
              <a:t>    auf wenig umweltfreundliche Milieus?</a:t>
            </a:r>
          </a:p>
          <a:p>
            <a:r>
              <a:rPr lang="de-DE" dirty="0"/>
              <a:t> Politik + Jugendliche + Medien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148971-067E-41E1-A907-F50520DC4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22864-09B7-4F77-93DE-C9CCEE264CEB}" type="slidenum">
              <a:rPr lang="en-GB" noProof="0" smtClean="0"/>
              <a:pPr/>
              <a:t>42</a:t>
            </a:fld>
            <a:endParaRPr lang="en-GB" noProof="0" dirty="0"/>
          </a:p>
        </p:txBody>
      </p:sp>
      <p:pic>
        <p:nvPicPr>
          <p:cNvPr id="7" name="Grafik 6" descr="Ein Bild, das Uhr, Anzeige enthält.&#10;&#10;Automatisch generierte Beschreibung">
            <a:extLst>
              <a:ext uri="{FF2B5EF4-FFF2-40B4-BE49-F238E27FC236}">
                <a16:creationId xmlns:a16="http://schemas.microsoft.com/office/drawing/2014/main" id="{BB302D0E-5B69-485F-AA92-B15AE846E7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05" y="-2736"/>
            <a:ext cx="1347170" cy="5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05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91629"/>
            <a:ext cx="7772400" cy="2117109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KONTAKT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Susanne Wolf-Eberl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Research &amp; Data Competence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  <a:hlinkClick r:id="rId3"/>
              </a:rPr>
              <a:t>s.wolf-eberl@rdc.co.at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0664 42 40 438</a:t>
            </a:r>
            <a:br>
              <a:rPr lang="en-GB" dirty="0">
                <a:solidFill>
                  <a:schemeClr val="accent1"/>
                </a:solidFill>
              </a:rPr>
            </a:b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11560" y="3939902"/>
            <a:ext cx="21602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AT" b="1" i="1" dirty="0">
                <a:solidFill>
                  <a:srgbClr val="585858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www.youthcodes.at</a:t>
            </a:r>
            <a:r>
              <a:rPr lang="de-AT" dirty="0">
                <a:solidFill>
                  <a:srgbClr val="585858"/>
                </a:solidFill>
                <a:hlinkClick r:id="rId5"/>
              </a:rPr>
              <a:t> </a:t>
            </a:r>
            <a:endParaRPr lang="de-AT" dirty="0">
              <a:solidFill>
                <a:srgbClr val="585858"/>
              </a:solidFill>
            </a:endParaRPr>
          </a:p>
        </p:txBody>
      </p:sp>
      <p:pic>
        <p:nvPicPr>
          <p:cNvPr id="4" name="Grafik 3" descr="Ein Bild, das Uhr, Anzeige enthält.&#10;&#10;Automatisch generierte Beschreibung">
            <a:extLst>
              <a:ext uri="{FF2B5EF4-FFF2-40B4-BE49-F238E27FC236}">
                <a16:creationId xmlns:a16="http://schemas.microsoft.com/office/drawing/2014/main" id="{76E01004-DEA6-45FA-AEF2-C587DCBDDD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38" y="0"/>
            <a:ext cx="3918618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27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33CFB-5A11-4390-9612-66A1C6FB5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Aktivitäten - Rückblick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95FB16-2785-4BDE-ACDF-FF8836AA7660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endParaRPr lang="de-DE" sz="1800" dirty="0"/>
          </a:p>
          <a:p>
            <a:endParaRPr lang="de-DE" dirty="0"/>
          </a:p>
          <a:p>
            <a:endParaRPr lang="de-DE" sz="1800" dirty="0"/>
          </a:p>
          <a:p>
            <a:pPr marL="0" indent="0">
              <a:buNone/>
            </a:pPr>
            <a:r>
              <a:rPr lang="de-DE" sz="1800" dirty="0"/>
              <a:t>2 Repräsentative Erhebungen bei der Zielgruppe 15-24 Jährige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D8B248-0F5D-4679-AA4F-39C5F1C2A6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6508D4-E046-46F7-9759-E564914EE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22864-09B7-4F77-93DE-C9CCEE264CEB}" type="slidenum">
              <a:rPr lang="en-GB" noProof="0" smtClean="0"/>
              <a:pPr/>
              <a:t>5</a:t>
            </a:fld>
            <a:endParaRPr lang="en-GB" noProof="0" dirty="0"/>
          </a:p>
        </p:txBody>
      </p:sp>
      <p:pic>
        <p:nvPicPr>
          <p:cNvPr id="8" name="Grafik 7" descr="Ein Bild, das Uhr, Anzeige enthält.&#10;&#10;Automatisch generierte Beschreibung">
            <a:extLst>
              <a:ext uri="{FF2B5EF4-FFF2-40B4-BE49-F238E27FC236}">
                <a16:creationId xmlns:a16="http://schemas.microsoft.com/office/drawing/2014/main" id="{6CD40C9E-6467-4F54-96EC-4704970495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38" y="0"/>
            <a:ext cx="1347170" cy="5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5C61A5B-7EC2-4FD6-8DB0-891D14C06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145" y="990141"/>
            <a:ext cx="5460863" cy="3079904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99863915-FD99-40FF-8FE4-40E6FD5132E7}"/>
              </a:ext>
            </a:extLst>
          </p:cNvPr>
          <p:cNvSpPr txBox="1">
            <a:spLocks/>
          </p:cNvSpPr>
          <p:nvPr/>
        </p:nvSpPr>
        <p:spPr>
          <a:xfrm>
            <a:off x="457200" y="522001"/>
            <a:ext cx="8229600" cy="360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rgbClr val="58585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44" defTabSz="685783">
              <a:lnSpc>
                <a:spcPct val="80000"/>
              </a:lnSpc>
              <a:spcAft>
                <a:spcPts val="375"/>
              </a:spcAft>
              <a:tabLst>
                <a:tab pos="683402" algn="l"/>
                <a:tab pos="1369185" algn="l"/>
                <a:tab pos="2054968" algn="l"/>
                <a:tab pos="2740751" algn="l"/>
                <a:tab pos="3426533" algn="l"/>
                <a:tab pos="4112316" algn="l"/>
                <a:tab pos="4798099" algn="l"/>
                <a:tab pos="5483882" algn="l"/>
                <a:tab pos="6169665" algn="l"/>
                <a:tab pos="6855448" algn="l"/>
                <a:tab pos="7541231" algn="l"/>
              </a:tabLst>
              <a:defRPr/>
            </a:pPr>
            <a:r>
              <a:rPr lang="de-AT" dirty="0">
                <a:solidFill>
                  <a:srgbClr val="4D4D4D"/>
                </a:solidFill>
                <a:latin typeface="Calibri"/>
                <a:cs typeface="Arial"/>
              </a:rPr>
              <a:t>INTEGRAL Sinus Jugendmilieus - Mobilitätsmotti</a:t>
            </a:r>
          </a:p>
          <a:p>
            <a:pPr marL="7144" defTabSz="685783">
              <a:lnSpc>
                <a:spcPct val="80000"/>
              </a:lnSpc>
              <a:spcAft>
                <a:spcPts val="375"/>
              </a:spcAft>
              <a:tabLst>
                <a:tab pos="683402" algn="l"/>
                <a:tab pos="1369185" algn="l"/>
                <a:tab pos="2054968" algn="l"/>
                <a:tab pos="2740751" algn="l"/>
                <a:tab pos="3426533" algn="l"/>
                <a:tab pos="4112316" algn="l"/>
                <a:tab pos="4798099" algn="l"/>
                <a:tab pos="5483882" algn="l"/>
                <a:tab pos="6169665" algn="l"/>
                <a:tab pos="6855448" algn="l"/>
                <a:tab pos="7541231" algn="l"/>
              </a:tabLst>
              <a:defRPr/>
            </a:pPr>
            <a:endParaRPr lang="de-AT" dirty="0">
              <a:solidFill>
                <a:srgbClr val="4D4D4D"/>
              </a:solidFill>
              <a:cs typeface="Arial"/>
            </a:endParaRPr>
          </a:p>
        </p:txBody>
      </p:sp>
      <p:sp>
        <p:nvSpPr>
          <p:cNvPr id="3" name="Inhaltsplatzhalter 4">
            <a:extLst>
              <a:ext uri="{FF2B5EF4-FFF2-40B4-BE49-F238E27FC236}">
                <a16:creationId xmlns:a16="http://schemas.microsoft.com/office/drawing/2014/main" id="{B0CF2533-4AED-42D8-940A-EF046A593F5B}"/>
              </a:ext>
            </a:extLst>
          </p:cNvPr>
          <p:cNvSpPr txBox="1">
            <a:spLocks/>
          </p:cNvSpPr>
          <p:nvPr/>
        </p:nvSpPr>
        <p:spPr>
          <a:xfrm>
            <a:off x="199250" y="2269148"/>
            <a:ext cx="1984069" cy="605205"/>
          </a:xfrm>
          <a:prstGeom prst="rect">
            <a:avLst/>
          </a:prstGeom>
          <a:solidFill>
            <a:srgbClr val="ABBE37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268288" indent="-258763" defTabSz="914400" eaLnBrk="1" latinLnBrk="0" hangingPunct="1">
              <a:lnSpc>
                <a:spcPct val="100000"/>
              </a:lnSpc>
              <a:spcBef>
                <a:spcPct val="15000"/>
              </a:spcBef>
              <a:spcAft>
                <a:spcPts val="500"/>
              </a:spcAft>
              <a:buClr>
                <a:srgbClr val="AEBF37"/>
              </a:buClr>
              <a:buSzPct val="85000"/>
              <a:buFont typeface="Monotype Sort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6679"/>
                </a:solidFill>
                <a:latin typeface="+mn-lt"/>
                <a:cs typeface="+mn-cs"/>
              </a:defRPr>
            </a:lvl1pPr>
            <a:lvl2pPr marL="285750" lvl="1" indent="-285750" defTabSz="449263" eaLnBrk="1" hangingPunct="1">
              <a:lnSpc>
                <a:spcPct val="100000"/>
              </a:lnSpc>
              <a:spcBef>
                <a:spcPct val="15000"/>
              </a:spcBef>
              <a:spcAft>
                <a:spcPts val="450"/>
              </a:spcAft>
              <a:buClr>
                <a:srgbClr val="ABBE37"/>
              </a:buClr>
              <a:buSzPct val="85000"/>
              <a:buFont typeface="Symbol" panose="05050102010706020507" pitchFamily="18" charset="2"/>
              <a:buChar char="-"/>
              <a:defRPr sz="1800">
                <a:solidFill>
                  <a:srgbClr val="006679"/>
                </a:solidFill>
                <a:latin typeface="+mn-lt"/>
                <a:cs typeface="+mn-cs"/>
              </a:defRPr>
            </a:lvl2pPr>
            <a:lvl3pPr marL="1209675" indent="-285750" defTabSz="449263" eaLnBrk="1" hangingPunct="1">
              <a:spcBef>
                <a:spcPts val="400"/>
              </a:spcBef>
              <a:spcAft>
                <a:spcPts val="400"/>
              </a:spcAft>
              <a:buClr>
                <a:srgbClr val="ABBE37"/>
              </a:buClr>
              <a:buSzPct val="100000"/>
              <a:buFont typeface="Arial" pitchFamily="34" charset="0"/>
              <a:buChar char="•"/>
              <a:defRPr sz="1800">
                <a:solidFill>
                  <a:srgbClr val="006679"/>
                </a:solidFill>
                <a:cs typeface="+mn-cs"/>
              </a:defRPr>
            </a:lvl3pPr>
            <a:lvl4pPr marL="1666875" indent="-285750" defTabSz="449263" eaLnBrk="1" hangingPunct="1">
              <a:spcBef>
                <a:spcPts val="350"/>
              </a:spcBef>
              <a:spcAft>
                <a:spcPts val="350"/>
              </a:spcAft>
              <a:buClr>
                <a:srgbClr val="ABBE37"/>
              </a:buClr>
              <a:buSzPct val="100000"/>
              <a:buFont typeface="Courier New" pitchFamily="49" charset="0"/>
              <a:buChar char="o"/>
              <a:defRPr sz="1400">
                <a:solidFill>
                  <a:srgbClr val="006679"/>
                </a:solidFill>
                <a:latin typeface="+mn-lt"/>
                <a:cs typeface="+mn-cs"/>
              </a:defRPr>
            </a:lvl4pPr>
            <a:lvl5pPr marL="2124075" indent="-285750" defTabSz="449263" eaLnBrk="1" hangingPunct="1">
              <a:spcBef>
                <a:spcPts val="500"/>
              </a:spcBef>
              <a:buClr>
                <a:srgbClr val="ABBE37"/>
              </a:buClr>
              <a:buSzPct val="75000"/>
              <a:buFont typeface="Symbol" pitchFamily="18" charset="2"/>
              <a:buChar char="¨"/>
              <a:defRPr sz="1600">
                <a:solidFill>
                  <a:srgbClr val="006679"/>
                </a:solidFill>
                <a:cs typeface="+mn-cs"/>
              </a:defRPr>
            </a:lvl5pPr>
            <a:lvl6pPr marL="25146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6679"/>
                </a:solidFill>
                <a:cs typeface="+mn-cs"/>
              </a:defRPr>
            </a:lvl7pPr>
            <a:lvl8pPr marL="34290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6679"/>
                </a:solidFill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„Warum woanders hin gehen, wenn es </a:t>
            </a:r>
            <a:r>
              <a:rPr lang="de-AT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daheim am schönsten </a:t>
            </a:r>
            <a:r>
              <a:rPr lang="de-AT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ist.“</a:t>
            </a:r>
          </a:p>
        </p:txBody>
      </p:sp>
      <p:sp>
        <p:nvSpPr>
          <p:cNvPr id="2" name="Inhaltsplatzhalter 4">
            <a:extLst>
              <a:ext uri="{FF2B5EF4-FFF2-40B4-BE49-F238E27FC236}">
                <a16:creationId xmlns:a16="http://schemas.microsoft.com/office/drawing/2014/main" id="{743AF1DE-CA6A-4561-868D-122713C90476}"/>
              </a:ext>
            </a:extLst>
          </p:cNvPr>
          <p:cNvSpPr txBox="1">
            <a:spLocks/>
          </p:cNvSpPr>
          <p:nvPr/>
        </p:nvSpPr>
        <p:spPr>
          <a:xfrm>
            <a:off x="6888601" y="1122220"/>
            <a:ext cx="1984069" cy="605205"/>
          </a:xfrm>
          <a:prstGeom prst="rect">
            <a:avLst/>
          </a:prstGeom>
          <a:solidFill>
            <a:srgbClr val="ABBE37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268288" indent="-258763" defTabSz="914400" eaLnBrk="1" latinLnBrk="0" hangingPunct="1">
              <a:lnSpc>
                <a:spcPct val="100000"/>
              </a:lnSpc>
              <a:spcBef>
                <a:spcPct val="15000"/>
              </a:spcBef>
              <a:spcAft>
                <a:spcPts val="500"/>
              </a:spcAft>
              <a:buClr>
                <a:srgbClr val="AEBF37"/>
              </a:buClr>
              <a:buSzPct val="85000"/>
              <a:buFont typeface="Monotype Sort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6679"/>
                </a:solidFill>
                <a:latin typeface="+mn-lt"/>
                <a:cs typeface="+mn-cs"/>
              </a:defRPr>
            </a:lvl1pPr>
            <a:lvl2pPr marL="285750" lvl="1" indent="-285750" defTabSz="449263" eaLnBrk="1" hangingPunct="1">
              <a:lnSpc>
                <a:spcPct val="100000"/>
              </a:lnSpc>
              <a:spcBef>
                <a:spcPct val="15000"/>
              </a:spcBef>
              <a:spcAft>
                <a:spcPts val="450"/>
              </a:spcAft>
              <a:buClr>
                <a:srgbClr val="ABBE37"/>
              </a:buClr>
              <a:buSzPct val="85000"/>
              <a:buFont typeface="Symbol" panose="05050102010706020507" pitchFamily="18" charset="2"/>
              <a:buChar char="-"/>
              <a:defRPr sz="1800">
                <a:solidFill>
                  <a:srgbClr val="006679"/>
                </a:solidFill>
                <a:latin typeface="+mn-lt"/>
                <a:cs typeface="+mn-cs"/>
              </a:defRPr>
            </a:lvl2pPr>
            <a:lvl3pPr marL="1209675" indent="-285750" defTabSz="449263" eaLnBrk="1" hangingPunct="1">
              <a:spcBef>
                <a:spcPts val="400"/>
              </a:spcBef>
              <a:spcAft>
                <a:spcPts val="400"/>
              </a:spcAft>
              <a:buClr>
                <a:srgbClr val="ABBE37"/>
              </a:buClr>
              <a:buSzPct val="100000"/>
              <a:buFont typeface="Arial" pitchFamily="34" charset="0"/>
              <a:buChar char="•"/>
              <a:defRPr sz="1800">
                <a:solidFill>
                  <a:srgbClr val="006679"/>
                </a:solidFill>
                <a:cs typeface="+mn-cs"/>
              </a:defRPr>
            </a:lvl3pPr>
            <a:lvl4pPr marL="1666875" indent="-285750" defTabSz="449263" eaLnBrk="1" hangingPunct="1">
              <a:spcBef>
                <a:spcPts val="350"/>
              </a:spcBef>
              <a:spcAft>
                <a:spcPts val="350"/>
              </a:spcAft>
              <a:buClr>
                <a:srgbClr val="ABBE37"/>
              </a:buClr>
              <a:buSzPct val="100000"/>
              <a:buFont typeface="Courier New" pitchFamily="49" charset="0"/>
              <a:buChar char="o"/>
              <a:defRPr sz="1400">
                <a:solidFill>
                  <a:srgbClr val="006679"/>
                </a:solidFill>
                <a:latin typeface="+mn-lt"/>
                <a:cs typeface="+mn-cs"/>
              </a:defRPr>
            </a:lvl4pPr>
            <a:lvl5pPr marL="2124075" indent="-285750" defTabSz="449263" eaLnBrk="1" hangingPunct="1">
              <a:spcBef>
                <a:spcPts val="500"/>
              </a:spcBef>
              <a:buClr>
                <a:srgbClr val="ABBE37"/>
              </a:buClr>
              <a:buSzPct val="75000"/>
              <a:buFont typeface="Symbol" pitchFamily="18" charset="2"/>
              <a:buChar char="¨"/>
              <a:defRPr sz="1600">
                <a:solidFill>
                  <a:srgbClr val="006679"/>
                </a:solidFill>
                <a:cs typeface="+mn-cs"/>
              </a:defRPr>
            </a:lvl5pPr>
            <a:lvl6pPr marL="25146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6679"/>
                </a:solidFill>
                <a:cs typeface="+mn-cs"/>
              </a:defRPr>
            </a:lvl7pPr>
            <a:lvl8pPr marL="34290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6679"/>
                </a:solidFill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„Welches Verkehrsmittel ist egal, Hauptsache ich komme </a:t>
            </a:r>
            <a:r>
              <a:rPr lang="de-DE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effizient 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voran.“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1BAF9455-3C04-4DC4-B043-7ECFE9953252}"/>
              </a:ext>
            </a:extLst>
          </p:cNvPr>
          <p:cNvSpPr txBox="1">
            <a:spLocks/>
          </p:cNvSpPr>
          <p:nvPr/>
        </p:nvSpPr>
        <p:spPr>
          <a:xfrm>
            <a:off x="645887" y="1122220"/>
            <a:ext cx="2115983" cy="605205"/>
          </a:xfrm>
          <a:prstGeom prst="rect">
            <a:avLst/>
          </a:prstGeom>
          <a:solidFill>
            <a:srgbClr val="ABBE37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268288" indent="-258763" defTabSz="914400" eaLnBrk="1" latinLnBrk="0" hangingPunct="1">
              <a:lnSpc>
                <a:spcPct val="100000"/>
              </a:lnSpc>
              <a:spcBef>
                <a:spcPct val="15000"/>
              </a:spcBef>
              <a:spcAft>
                <a:spcPts val="500"/>
              </a:spcAft>
              <a:buClr>
                <a:srgbClr val="AEBF37"/>
              </a:buClr>
              <a:buSzPct val="85000"/>
              <a:buFont typeface="Monotype Sort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6679"/>
                </a:solidFill>
                <a:latin typeface="+mn-lt"/>
                <a:cs typeface="+mn-cs"/>
              </a:defRPr>
            </a:lvl1pPr>
            <a:lvl2pPr marL="285750" lvl="1" indent="-285750" defTabSz="449263" eaLnBrk="1" hangingPunct="1">
              <a:lnSpc>
                <a:spcPct val="100000"/>
              </a:lnSpc>
              <a:spcBef>
                <a:spcPct val="15000"/>
              </a:spcBef>
              <a:spcAft>
                <a:spcPts val="450"/>
              </a:spcAft>
              <a:buClr>
                <a:srgbClr val="ABBE37"/>
              </a:buClr>
              <a:buSzPct val="85000"/>
              <a:buFont typeface="Symbol" panose="05050102010706020507" pitchFamily="18" charset="2"/>
              <a:buChar char="-"/>
              <a:defRPr sz="1800">
                <a:solidFill>
                  <a:srgbClr val="006679"/>
                </a:solidFill>
                <a:latin typeface="+mn-lt"/>
                <a:cs typeface="+mn-cs"/>
              </a:defRPr>
            </a:lvl2pPr>
            <a:lvl3pPr marL="1209675" indent="-285750" defTabSz="449263" eaLnBrk="1" hangingPunct="1">
              <a:spcBef>
                <a:spcPts val="400"/>
              </a:spcBef>
              <a:spcAft>
                <a:spcPts val="400"/>
              </a:spcAft>
              <a:buClr>
                <a:srgbClr val="ABBE37"/>
              </a:buClr>
              <a:buSzPct val="100000"/>
              <a:buFont typeface="Arial" pitchFamily="34" charset="0"/>
              <a:buChar char="•"/>
              <a:defRPr sz="1800">
                <a:solidFill>
                  <a:srgbClr val="006679"/>
                </a:solidFill>
                <a:cs typeface="+mn-cs"/>
              </a:defRPr>
            </a:lvl3pPr>
            <a:lvl4pPr marL="1666875" indent="-285750" defTabSz="449263" eaLnBrk="1" hangingPunct="1">
              <a:spcBef>
                <a:spcPts val="350"/>
              </a:spcBef>
              <a:spcAft>
                <a:spcPts val="350"/>
              </a:spcAft>
              <a:buClr>
                <a:srgbClr val="ABBE37"/>
              </a:buClr>
              <a:buSzPct val="100000"/>
              <a:buFont typeface="Courier New" pitchFamily="49" charset="0"/>
              <a:buChar char="o"/>
              <a:defRPr sz="1400">
                <a:solidFill>
                  <a:srgbClr val="006679"/>
                </a:solidFill>
                <a:latin typeface="+mn-lt"/>
                <a:cs typeface="+mn-cs"/>
              </a:defRPr>
            </a:lvl4pPr>
            <a:lvl5pPr marL="2124075" indent="-285750" defTabSz="449263" eaLnBrk="1" hangingPunct="1">
              <a:spcBef>
                <a:spcPts val="500"/>
              </a:spcBef>
              <a:buClr>
                <a:srgbClr val="ABBE37"/>
              </a:buClr>
              <a:buSzPct val="75000"/>
              <a:buFont typeface="Symbol" pitchFamily="18" charset="2"/>
              <a:buChar char="¨"/>
              <a:defRPr sz="1600">
                <a:solidFill>
                  <a:srgbClr val="006679"/>
                </a:solidFill>
                <a:cs typeface="+mn-cs"/>
              </a:defRPr>
            </a:lvl5pPr>
            <a:lvl6pPr marL="25146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6679"/>
                </a:solidFill>
                <a:cs typeface="+mn-cs"/>
              </a:defRPr>
            </a:lvl7pPr>
            <a:lvl8pPr marL="34290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6679"/>
                </a:solidFill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„Durch die </a:t>
            </a:r>
            <a:r>
              <a:rPr lang="de-DE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verantwortungsbewusste 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Wahl des Verkehrsmittels kann ich einen Beitrag für eine lebenswertere Umwelt leisten.“</a:t>
            </a: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2EA263D6-2952-447E-B2DA-0C98A4C73D9E}"/>
              </a:ext>
            </a:extLst>
          </p:cNvPr>
          <p:cNvSpPr txBox="1">
            <a:spLocks/>
          </p:cNvSpPr>
          <p:nvPr/>
        </p:nvSpPr>
        <p:spPr>
          <a:xfrm>
            <a:off x="6888601" y="2377954"/>
            <a:ext cx="1984069" cy="605205"/>
          </a:xfrm>
          <a:prstGeom prst="rect">
            <a:avLst/>
          </a:prstGeom>
          <a:solidFill>
            <a:srgbClr val="ABBE37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268288" indent="-258763" defTabSz="914400" eaLnBrk="1" latinLnBrk="0" hangingPunct="1">
              <a:lnSpc>
                <a:spcPct val="100000"/>
              </a:lnSpc>
              <a:spcBef>
                <a:spcPct val="15000"/>
              </a:spcBef>
              <a:spcAft>
                <a:spcPts val="500"/>
              </a:spcAft>
              <a:buClr>
                <a:srgbClr val="AEBF37"/>
              </a:buClr>
              <a:buSzPct val="85000"/>
              <a:buFont typeface="Monotype Sort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6679"/>
                </a:solidFill>
                <a:latin typeface="+mn-lt"/>
                <a:cs typeface="+mn-cs"/>
              </a:defRPr>
            </a:lvl1pPr>
            <a:lvl2pPr marL="285750" lvl="1" indent="-285750" defTabSz="449263" eaLnBrk="1" hangingPunct="1">
              <a:lnSpc>
                <a:spcPct val="100000"/>
              </a:lnSpc>
              <a:spcBef>
                <a:spcPct val="15000"/>
              </a:spcBef>
              <a:spcAft>
                <a:spcPts val="450"/>
              </a:spcAft>
              <a:buClr>
                <a:srgbClr val="ABBE37"/>
              </a:buClr>
              <a:buSzPct val="85000"/>
              <a:buFont typeface="Symbol" panose="05050102010706020507" pitchFamily="18" charset="2"/>
              <a:buChar char="-"/>
              <a:defRPr sz="1800">
                <a:solidFill>
                  <a:srgbClr val="006679"/>
                </a:solidFill>
                <a:latin typeface="+mn-lt"/>
                <a:cs typeface="+mn-cs"/>
              </a:defRPr>
            </a:lvl2pPr>
            <a:lvl3pPr marL="1209675" indent="-285750" defTabSz="449263" eaLnBrk="1" hangingPunct="1">
              <a:spcBef>
                <a:spcPts val="400"/>
              </a:spcBef>
              <a:spcAft>
                <a:spcPts val="400"/>
              </a:spcAft>
              <a:buClr>
                <a:srgbClr val="ABBE37"/>
              </a:buClr>
              <a:buSzPct val="100000"/>
              <a:buFont typeface="Arial" pitchFamily="34" charset="0"/>
              <a:buChar char="•"/>
              <a:defRPr sz="1800">
                <a:solidFill>
                  <a:srgbClr val="006679"/>
                </a:solidFill>
                <a:cs typeface="+mn-cs"/>
              </a:defRPr>
            </a:lvl3pPr>
            <a:lvl4pPr marL="1666875" indent="-285750" defTabSz="449263" eaLnBrk="1" hangingPunct="1">
              <a:spcBef>
                <a:spcPts val="350"/>
              </a:spcBef>
              <a:spcAft>
                <a:spcPts val="350"/>
              </a:spcAft>
              <a:buClr>
                <a:srgbClr val="ABBE37"/>
              </a:buClr>
              <a:buSzPct val="100000"/>
              <a:buFont typeface="Courier New" pitchFamily="49" charset="0"/>
              <a:buChar char="o"/>
              <a:defRPr sz="1400">
                <a:solidFill>
                  <a:srgbClr val="006679"/>
                </a:solidFill>
                <a:latin typeface="+mn-lt"/>
                <a:cs typeface="+mn-cs"/>
              </a:defRPr>
            </a:lvl4pPr>
            <a:lvl5pPr marL="2124075" indent="-285750" defTabSz="449263" eaLnBrk="1" hangingPunct="1">
              <a:spcBef>
                <a:spcPts val="500"/>
              </a:spcBef>
              <a:buClr>
                <a:srgbClr val="ABBE37"/>
              </a:buClr>
              <a:buSzPct val="75000"/>
              <a:buFont typeface="Symbol" pitchFamily="18" charset="2"/>
              <a:buChar char="¨"/>
              <a:defRPr sz="1600">
                <a:solidFill>
                  <a:srgbClr val="006679"/>
                </a:solidFill>
                <a:cs typeface="+mn-cs"/>
              </a:defRPr>
            </a:lvl5pPr>
            <a:lvl6pPr marL="25146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6679"/>
                </a:solidFill>
                <a:cs typeface="+mn-cs"/>
              </a:defRPr>
            </a:lvl7pPr>
            <a:lvl8pPr marL="34290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6679"/>
                </a:solidFill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„</a:t>
            </a:r>
            <a:r>
              <a:rPr lang="de-DE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Flexibel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vorankommen und was erleben.“</a:t>
            </a:r>
          </a:p>
        </p:txBody>
      </p:sp>
      <p:sp>
        <p:nvSpPr>
          <p:cNvPr id="8" name="Inhaltsplatzhalter 4">
            <a:extLst>
              <a:ext uri="{FF2B5EF4-FFF2-40B4-BE49-F238E27FC236}">
                <a16:creationId xmlns:a16="http://schemas.microsoft.com/office/drawing/2014/main" id="{31529333-E6A6-4170-B9CD-6BF0B2A3D62C}"/>
              </a:ext>
            </a:extLst>
          </p:cNvPr>
          <p:cNvSpPr txBox="1">
            <a:spLocks/>
          </p:cNvSpPr>
          <p:nvPr/>
        </p:nvSpPr>
        <p:spPr>
          <a:xfrm>
            <a:off x="1055040" y="3568034"/>
            <a:ext cx="1984069" cy="605205"/>
          </a:xfrm>
          <a:prstGeom prst="rect">
            <a:avLst/>
          </a:prstGeom>
          <a:solidFill>
            <a:srgbClr val="ABBE37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268288" indent="-258763" defTabSz="914400" eaLnBrk="1" latinLnBrk="0" hangingPunct="1">
              <a:lnSpc>
                <a:spcPct val="100000"/>
              </a:lnSpc>
              <a:spcBef>
                <a:spcPct val="15000"/>
              </a:spcBef>
              <a:spcAft>
                <a:spcPts val="500"/>
              </a:spcAft>
              <a:buClr>
                <a:srgbClr val="AEBF37"/>
              </a:buClr>
              <a:buSzPct val="85000"/>
              <a:buFont typeface="Monotype Sort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6679"/>
                </a:solidFill>
                <a:latin typeface="+mn-lt"/>
                <a:cs typeface="+mn-cs"/>
              </a:defRPr>
            </a:lvl1pPr>
            <a:lvl2pPr marL="285750" lvl="1" indent="-285750" defTabSz="449263" eaLnBrk="1" hangingPunct="1">
              <a:lnSpc>
                <a:spcPct val="100000"/>
              </a:lnSpc>
              <a:spcBef>
                <a:spcPct val="15000"/>
              </a:spcBef>
              <a:spcAft>
                <a:spcPts val="450"/>
              </a:spcAft>
              <a:buClr>
                <a:srgbClr val="ABBE37"/>
              </a:buClr>
              <a:buSzPct val="85000"/>
              <a:buFont typeface="Symbol" panose="05050102010706020507" pitchFamily="18" charset="2"/>
              <a:buChar char="-"/>
              <a:defRPr sz="1800">
                <a:solidFill>
                  <a:srgbClr val="006679"/>
                </a:solidFill>
                <a:latin typeface="+mn-lt"/>
                <a:cs typeface="+mn-cs"/>
              </a:defRPr>
            </a:lvl2pPr>
            <a:lvl3pPr marL="1209675" indent="-285750" defTabSz="449263" eaLnBrk="1" hangingPunct="1">
              <a:spcBef>
                <a:spcPts val="400"/>
              </a:spcBef>
              <a:spcAft>
                <a:spcPts val="400"/>
              </a:spcAft>
              <a:buClr>
                <a:srgbClr val="ABBE37"/>
              </a:buClr>
              <a:buSzPct val="100000"/>
              <a:buFont typeface="Arial" pitchFamily="34" charset="0"/>
              <a:buChar char="•"/>
              <a:defRPr sz="1800">
                <a:solidFill>
                  <a:srgbClr val="006679"/>
                </a:solidFill>
                <a:cs typeface="+mn-cs"/>
              </a:defRPr>
            </a:lvl3pPr>
            <a:lvl4pPr marL="1666875" indent="-285750" defTabSz="449263" eaLnBrk="1" hangingPunct="1">
              <a:spcBef>
                <a:spcPts val="350"/>
              </a:spcBef>
              <a:spcAft>
                <a:spcPts val="350"/>
              </a:spcAft>
              <a:buClr>
                <a:srgbClr val="ABBE37"/>
              </a:buClr>
              <a:buSzPct val="100000"/>
              <a:buFont typeface="Courier New" pitchFamily="49" charset="0"/>
              <a:buChar char="o"/>
              <a:defRPr sz="1400">
                <a:solidFill>
                  <a:srgbClr val="006679"/>
                </a:solidFill>
                <a:latin typeface="+mn-lt"/>
                <a:cs typeface="+mn-cs"/>
              </a:defRPr>
            </a:lvl4pPr>
            <a:lvl5pPr marL="2124075" indent="-285750" defTabSz="449263" eaLnBrk="1" hangingPunct="1">
              <a:spcBef>
                <a:spcPts val="500"/>
              </a:spcBef>
              <a:buClr>
                <a:srgbClr val="ABBE37"/>
              </a:buClr>
              <a:buSzPct val="75000"/>
              <a:buFont typeface="Symbol" pitchFamily="18" charset="2"/>
              <a:buChar char="¨"/>
              <a:defRPr sz="1600">
                <a:solidFill>
                  <a:srgbClr val="006679"/>
                </a:solidFill>
                <a:cs typeface="+mn-cs"/>
              </a:defRPr>
            </a:lvl5pPr>
            <a:lvl6pPr marL="25146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6679"/>
                </a:solidFill>
                <a:cs typeface="+mn-cs"/>
              </a:defRPr>
            </a:lvl7pPr>
            <a:lvl8pPr marL="34290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6679"/>
                </a:solidFill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„Nur in der Clique macht Fortbewegung </a:t>
            </a:r>
            <a:r>
              <a:rPr lang="de-DE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Spaß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.“</a:t>
            </a:r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99645923-8697-4B0D-8553-39659923DD7E}"/>
              </a:ext>
            </a:extLst>
          </p:cNvPr>
          <p:cNvSpPr txBox="1">
            <a:spLocks/>
          </p:cNvSpPr>
          <p:nvPr/>
        </p:nvSpPr>
        <p:spPr>
          <a:xfrm>
            <a:off x="6888600" y="3875541"/>
            <a:ext cx="1984069" cy="605205"/>
          </a:xfrm>
          <a:prstGeom prst="rect">
            <a:avLst/>
          </a:prstGeom>
          <a:solidFill>
            <a:srgbClr val="ABBE37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268288" indent="-258763" defTabSz="914400" eaLnBrk="1" latinLnBrk="0" hangingPunct="1">
              <a:lnSpc>
                <a:spcPct val="100000"/>
              </a:lnSpc>
              <a:spcBef>
                <a:spcPct val="15000"/>
              </a:spcBef>
              <a:spcAft>
                <a:spcPts val="500"/>
              </a:spcAft>
              <a:buClr>
                <a:srgbClr val="AEBF37"/>
              </a:buClr>
              <a:buSzPct val="85000"/>
              <a:buFont typeface="Monotype Sort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6679"/>
                </a:solidFill>
                <a:latin typeface="+mn-lt"/>
                <a:cs typeface="+mn-cs"/>
              </a:defRPr>
            </a:lvl1pPr>
            <a:lvl2pPr marL="285750" lvl="1" indent="-285750" defTabSz="449263" eaLnBrk="1" hangingPunct="1">
              <a:lnSpc>
                <a:spcPct val="100000"/>
              </a:lnSpc>
              <a:spcBef>
                <a:spcPct val="15000"/>
              </a:spcBef>
              <a:spcAft>
                <a:spcPts val="450"/>
              </a:spcAft>
              <a:buClr>
                <a:srgbClr val="ABBE37"/>
              </a:buClr>
              <a:buSzPct val="85000"/>
              <a:buFont typeface="Symbol" panose="05050102010706020507" pitchFamily="18" charset="2"/>
              <a:buChar char="-"/>
              <a:defRPr sz="1800">
                <a:solidFill>
                  <a:srgbClr val="006679"/>
                </a:solidFill>
                <a:latin typeface="+mn-lt"/>
                <a:cs typeface="+mn-cs"/>
              </a:defRPr>
            </a:lvl2pPr>
            <a:lvl3pPr marL="1209675" indent="-285750" defTabSz="449263" eaLnBrk="1" hangingPunct="1">
              <a:spcBef>
                <a:spcPts val="400"/>
              </a:spcBef>
              <a:spcAft>
                <a:spcPts val="400"/>
              </a:spcAft>
              <a:buClr>
                <a:srgbClr val="ABBE37"/>
              </a:buClr>
              <a:buSzPct val="100000"/>
              <a:buFont typeface="Arial" pitchFamily="34" charset="0"/>
              <a:buChar char="•"/>
              <a:defRPr sz="1800">
                <a:solidFill>
                  <a:srgbClr val="006679"/>
                </a:solidFill>
                <a:cs typeface="+mn-cs"/>
              </a:defRPr>
            </a:lvl3pPr>
            <a:lvl4pPr marL="1666875" indent="-285750" defTabSz="449263" eaLnBrk="1" hangingPunct="1">
              <a:spcBef>
                <a:spcPts val="350"/>
              </a:spcBef>
              <a:spcAft>
                <a:spcPts val="350"/>
              </a:spcAft>
              <a:buClr>
                <a:srgbClr val="ABBE37"/>
              </a:buClr>
              <a:buSzPct val="100000"/>
              <a:buFont typeface="Courier New" pitchFamily="49" charset="0"/>
              <a:buChar char="o"/>
              <a:defRPr sz="1400">
                <a:solidFill>
                  <a:srgbClr val="006679"/>
                </a:solidFill>
                <a:latin typeface="+mn-lt"/>
                <a:cs typeface="+mn-cs"/>
              </a:defRPr>
            </a:lvl4pPr>
            <a:lvl5pPr marL="2124075" indent="-285750" defTabSz="449263" eaLnBrk="1" hangingPunct="1">
              <a:spcBef>
                <a:spcPts val="500"/>
              </a:spcBef>
              <a:buClr>
                <a:srgbClr val="ABBE37"/>
              </a:buClr>
              <a:buSzPct val="75000"/>
              <a:buFont typeface="Symbol" pitchFamily="18" charset="2"/>
              <a:buChar char="¨"/>
              <a:defRPr sz="1600">
                <a:solidFill>
                  <a:srgbClr val="006679"/>
                </a:solidFill>
                <a:cs typeface="+mn-cs"/>
              </a:defRPr>
            </a:lvl5pPr>
            <a:lvl6pPr marL="25146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6679"/>
                </a:solidFill>
                <a:cs typeface="+mn-cs"/>
              </a:defRPr>
            </a:lvl7pPr>
            <a:lvl8pPr marL="34290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6679"/>
                </a:solidFill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„Wenn schon Fortbewegung nötig ist, dann im sicheren und komfortablen </a:t>
            </a:r>
            <a:r>
              <a:rPr lang="de-DE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Privat-Pkw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.“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FAD68D2C-6330-4600-996D-82E5BFD248BD}"/>
              </a:ext>
            </a:extLst>
          </p:cNvPr>
          <p:cNvSpPr txBox="1">
            <a:spLocks/>
          </p:cNvSpPr>
          <p:nvPr/>
        </p:nvSpPr>
        <p:spPr>
          <a:xfrm>
            <a:off x="0" y="4103403"/>
            <a:ext cx="9144000" cy="206820"/>
          </a:xfrm>
          <a:prstGeom prst="rect">
            <a:avLst/>
          </a:prstGeom>
        </p:spPr>
        <p:txBody>
          <a:bodyPr anchor="ctr"/>
          <a:lstStyle>
            <a:lvl1pPr marL="180975" indent="-171450" algn="l" defTabSz="914400" rtl="0" eaLnBrk="1" fontAlgn="base" latinLnBrk="0" hangingPunct="1">
              <a:spcBef>
                <a:spcPct val="20000"/>
              </a:spcBef>
              <a:spcAft>
                <a:spcPts val="500"/>
              </a:spcAft>
              <a:buClr>
                <a:srgbClr val="AEBF37"/>
              </a:buClr>
              <a:buSzPct val="60000"/>
              <a:buFont typeface="Monotype Sort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lang="de-DE" sz="2000" kern="1200" noProof="0" dirty="0" smtClean="0">
                <a:solidFill>
                  <a:srgbClr val="006679"/>
                </a:solidFill>
                <a:latin typeface="Verdana" pitchFamily="34" charset="0"/>
                <a:ea typeface="+mn-ea"/>
                <a:cs typeface="+mn-cs"/>
              </a:defRPr>
            </a:lvl1pPr>
            <a:lvl2pPr marL="752475" indent="-285750" algn="l" defTabSz="449263" rtl="0" eaLnBrk="1" fontAlgn="base" hangingPunct="1">
              <a:spcBef>
                <a:spcPts val="450"/>
              </a:spcBef>
              <a:spcAft>
                <a:spcPts val="450"/>
              </a:spcAft>
              <a:buClr>
                <a:srgbClr val="ABBE37"/>
              </a:buClr>
              <a:buSzPct val="100000"/>
              <a:buFont typeface="Symbol" pitchFamily="18" charset="2"/>
              <a:buChar char="¨"/>
              <a:defRPr lang="de-AT" dirty="0" smtClean="0">
                <a:solidFill>
                  <a:srgbClr val="006679"/>
                </a:solidFill>
                <a:latin typeface="+mn-lt"/>
                <a:cs typeface="+mn-cs"/>
              </a:defRPr>
            </a:lvl2pPr>
            <a:lvl3pPr marL="1209675" indent="-285750" algn="l" defTabSz="449263" rtl="0" eaLnBrk="1" fontAlgn="base" hangingPunct="1">
              <a:spcBef>
                <a:spcPts val="400"/>
              </a:spcBef>
              <a:spcAft>
                <a:spcPts val="400"/>
              </a:spcAft>
              <a:buClr>
                <a:srgbClr val="ABBE37"/>
              </a:buClr>
              <a:buSzPct val="100000"/>
              <a:buFont typeface="Arial" pitchFamily="34" charset="0"/>
              <a:buChar char="•"/>
              <a:defRPr lang="de-DE" sz="1800" kern="1200" noProof="0" dirty="0" smtClean="0">
                <a:solidFill>
                  <a:srgbClr val="006679"/>
                </a:solidFill>
                <a:latin typeface="Verdana" pitchFamily="34" charset="0"/>
                <a:ea typeface="+mn-ea"/>
                <a:cs typeface="+mn-cs"/>
              </a:defRPr>
            </a:lvl3pPr>
            <a:lvl4pPr marL="1666875" indent="-285750" algn="l" defTabSz="449263" rtl="0" eaLnBrk="1" fontAlgn="base" hangingPunct="1">
              <a:spcBef>
                <a:spcPts val="350"/>
              </a:spcBef>
              <a:spcAft>
                <a:spcPts val="350"/>
              </a:spcAft>
              <a:buClr>
                <a:srgbClr val="ABBE37"/>
              </a:buClr>
              <a:buSzPct val="100000"/>
              <a:buFont typeface="Courier New" pitchFamily="49" charset="0"/>
              <a:buChar char="o"/>
              <a:defRPr lang="de-AT" sz="1400" dirty="0" smtClean="0">
                <a:solidFill>
                  <a:srgbClr val="006679"/>
                </a:solidFill>
                <a:latin typeface="+mn-lt"/>
                <a:cs typeface="+mn-cs"/>
              </a:defRPr>
            </a:lvl4pPr>
            <a:lvl5pPr marL="2124075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ABBE37"/>
              </a:buClr>
              <a:buSzPct val="75000"/>
              <a:buFont typeface="Symbol" pitchFamily="18" charset="2"/>
              <a:buChar char="¨"/>
              <a:defRPr lang="de-DE" sz="1600" kern="1200" noProof="0" dirty="0" smtClean="0">
                <a:solidFill>
                  <a:srgbClr val="006679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lang="de-DE" sz="1400" kern="1200" dirty="0" smtClean="0">
                <a:solidFill>
                  <a:srgbClr val="006679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lang="de-AT" sz="1200" kern="1200" dirty="0" smtClean="0">
                <a:solidFill>
                  <a:srgbClr val="006679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7144" indent="0" algn="ctr" defTabSz="914378">
              <a:lnSpc>
                <a:spcPct val="80000"/>
              </a:lnSpc>
              <a:buNone/>
              <a:tabLst>
                <a:tab pos="911202" algn="l"/>
                <a:tab pos="1825580" algn="l"/>
                <a:tab pos="2739956" algn="l"/>
                <a:tab pos="3654334" algn="l"/>
                <a:tab pos="4568711" algn="l"/>
                <a:tab pos="5483088" algn="l"/>
                <a:tab pos="6397465" algn="l"/>
                <a:tab pos="7311842" algn="l"/>
                <a:tab pos="8226219" algn="l"/>
                <a:tab pos="9140597" algn="l"/>
                <a:tab pos="10054973" algn="l"/>
              </a:tabLst>
            </a:pPr>
            <a:r>
              <a:rPr lang="de-AT" sz="825" b="1" dirty="0">
                <a:solidFill>
                  <a:srgbClr val="4D4D4D"/>
                </a:solidFill>
                <a:cs typeface="Arial"/>
              </a:rPr>
              <a:t>Altersgruppe 14-29 Jahre – Stand 2020</a:t>
            </a:r>
          </a:p>
        </p:txBody>
      </p:sp>
      <p:pic>
        <p:nvPicPr>
          <p:cNvPr id="12" name="Grafik 11" descr="Ein Bild, das Uhr, Anzeige enthält.&#10;&#10;Automatisch generierte Beschreibung">
            <a:extLst>
              <a:ext uri="{FF2B5EF4-FFF2-40B4-BE49-F238E27FC236}">
                <a16:creationId xmlns:a16="http://schemas.microsoft.com/office/drawing/2014/main" id="{54A24D83-A843-49A2-8342-EC8EF0ED2B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38" y="0"/>
            <a:ext cx="1347170" cy="5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2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99863915-FD99-40FF-8FE4-40E6FD5132E7}"/>
              </a:ext>
            </a:extLst>
          </p:cNvPr>
          <p:cNvSpPr txBox="1">
            <a:spLocks/>
          </p:cNvSpPr>
          <p:nvPr/>
        </p:nvSpPr>
        <p:spPr>
          <a:xfrm>
            <a:off x="457200" y="289603"/>
            <a:ext cx="8229600" cy="360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rgbClr val="58585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44" defTabSz="685783">
              <a:lnSpc>
                <a:spcPct val="80000"/>
              </a:lnSpc>
              <a:spcAft>
                <a:spcPts val="375"/>
              </a:spcAft>
              <a:tabLst>
                <a:tab pos="683402" algn="l"/>
                <a:tab pos="1369185" algn="l"/>
                <a:tab pos="2054968" algn="l"/>
                <a:tab pos="2740751" algn="l"/>
                <a:tab pos="3426533" algn="l"/>
                <a:tab pos="4112316" algn="l"/>
                <a:tab pos="4798099" algn="l"/>
                <a:tab pos="5483882" algn="l"/>
                <a:tab pos="6169665" algn="l"/>
                <a:tab pos="6855448" algn="l"/>
                <a:tab pos="7541231" algn="l"/>
              </a:tabLst>
              <a:defRPr/>
            </a:pPr>
            <a:r>
              <a:rPr lang="de-AT" dirty="0">
                <a:solidFill>
                  <a:srgbClr val="4D4D4D"/>
                </a:solidFill>
                <a:latin typeface="Calibri"/>
                <a:cs typeface="Arial"/>
              </a:rPr>
              <a:t>INTEGRAL Sinus Jugendmilieus – </a:t>
            </a:r>
            <a:br>
              <a:rPr lang="de-AT" dirty="0">
                <a:solidFill>
                  <a:srgbClr val="4D4D4D"/>
                </a:solidFill>
                <a:latin typeface="Calibri"/>
                <a:cs typeface="Arial"/>
              </a:rPr>
            </a:br>
            <a:r>
              <a:rPr lang="de-AT" sz="1350" dirty="0">
                <a:solidFill>
                  <a:srgbClr val="4D4D4D"/>
                </a:solidFill>
                <a:latin typeface="Calibri"/>
                <a:cs typeface="Arial"/>
              </a:rPr>
              <a:t>Kurzcharakteristik – berechnete Werte für die </a:t>
            </a:r>
            <a:r>
              <a:rPr lang="de-AT" sz="1350" dirty="0" err="1">
                <a:solidFill>
                  <a:srgbClr val="4D4D4D"/>
                </a:solidFill>
                <a:latin typeface="Calibri"/>
                <a:cs typeface="Arial"/>
              </a:rPr>
              <a:t>youth</a:t>
            </a:r>
            <a:r>
              <a:rPr lang="de-AT" sz="1350" dirty="0">
                <a:solidFill>
                  <a:srgbClr val="4D4D4D"/>
                </a:solidFill>
                <a:latin typeface="Calibri"/>
                <a:cs typeface="Arial"/>
              </a:rPr>
              <a:t> </a:t>
            </a:r>
            <a:r>
              <a:rPr lang="de-AT" sz="1350" dirty="0" err="1">
                <a:solidFill>
                  <a:srgbClr val="4D4D4D"/>
                </a:solidFill>
                <a:latin typeface="Calibri"/>
                <a:cs typeface="Arial"/>
              </a:rPr>
              <a:t>codes</a:t>
            </a:r>
            <a:r>
              <a:rPr lang="de-AT" sz="1350" dirty="0">
                <a:solidFill>
                  <a:srgbClr val="4D4D4D"/>
                </a:solidFill>
                <a:latin typeface="Calibri"/>
                <a:cs typeface="Arial"/>
              </a:rPr>
              <a:t> Altersgruppe 15-24 Jahre 2020</a:t>
            </a:r>
            <a:endParaRPr lang="de-AT" dirty="0">
              <a:solidFill>
                <a:srgbClr val="4D4D4D"/>
              </a:solidFill>
              <a:latin typeface="Calibri"/>
              <a:cs typeface="Arial"/>
            </a:endParaRP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1B1E8DD9-B528-4CFD-A9F1-49FED6C269CF}"/>
              </a:ext>
            </a:extLst>
          </p:cNvPr>
          <p:cNvCxnSpPr/>
          <p:nvPr/>
        </p:nvCxnSpPr>
        <p:spPr bwMode="auto">
          <a:xfrm flipV="1">
            <a:off x="4035583" y="1761946"/>
            <a:ext cx="3" cy="299606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0E2F9EA0-12B3-4E24-97D9-56B5465D750B}"/>
              </a:ext>
            </a:extLst>
          </p:cNvPr>
          <p:cNvCxnSpPr/>
          <p:nvPr/>
        </p:nvCxnSpPr>
        <p:spPr bwMode="auto">
          <a:xfrm>
            <a:off x="4994816" y="2571752"/>
            <a:ext cx="372639" cy="148553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74AD5631-2697-4385-9574-872AD0C3D2A7}"/>
              </a:ext>
            </a:extLst>
          </p:cNvPr>
          <p:cNvCxnSpPr/>
          <p:nvPr/>
        </p:nvCxnSpPr>
        <p:spPr bwMode="auto">
          <a:xfrm>
            <a:off x="3542369" y="3239084"/>
            <a:ext cx="0" cy="66002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271B9AF0-1E4C-40A8-8FFD-63CB6026BD12}"/>
              </a:ext>
            </a:extLst>
          </p:cNvPr>
          <p:cNvCxnSpPr/>
          <p:nvPr/>
        </p:nvCxnSpPr>
        <p:spPr bwMode="auto">
          <a:xfrm flipH="1">
            <a:off x="2209705" y="2954362"/>
            <a:ext cx="709466" cy="20328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C9E8E051-7DA7-470A-A5AB-E5D9FDE5396B}"/>
              </a:ext>
            </a:extLst>
          </p:cNvPr>
          <p:cNvCxnSpPr/>
          <p:nvPr/>
        </p:nvCxnSpPr>
        <p:spPr bwMode="auto">
          <a:xfrm>
            <a:off x="4216485" y="3128941"/>
            <a:ext cx="568024" cy="32964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758F2F1C-CAC2-472C-BCFD-8212AEF852EB}"/>
              </a:ext>
            </a:extLst>
          </p:cNvPr>
          <p:cNvGrpSpPr/>
          <p:nvPr/>
        </p:nvGrpSpPr>
        <p:grpSpPr>
          <a:xfrm>
            <a:off x="572040" y="3179144"/>
            <a:ext cx="2538286" cy="796763"/>
            <a:chOff x="395536" y="4842711"/>
            <a:chExt cx="3384381" cy="1062351"/>
          </a:xfrm>
        </p:grpSpPr>
        <p:sp>
          <p:nvSpPr>
            <p:cNvPr id="22" name="Inhaltsplatzhalter 5">
              <a:extLst>
                <a:ext uri="{FF2B5EF4-FFF2-40B4-BE49-F238E27FC236}">
                  <a16:creationId xmlns:a16="http://schemas.microsoft.com/office/drawing/2014/main" id="{C1094521-D9E9-4580-9D59-BEBD42AE174D}"/>
                </a:ext>
              </a:extLst>
            </p:cNvPr>
            <p:cNvSpPr txBox="1">
              <a:spLocks/>
            </p:cNvSpPr>
            <p:nvPr/>
          </p:nvSpPr>
          <p:spPr>
            <a:xfrm>
              <a:off x="395536" y="5278026"/>
              <a:ext cx="3384381" cy="627036"/>
            </a:xfrm>
            <a:prstGeom prst="rect">
              <a:avLst/>
            </a:prstGeom>
          </p:spPr>
          <p:txBody>
            <a:bodyPr/>
            <a:lstStyle>
              <a:lvl1pPr marL="180975" indent="-171450" algn="l" defTabSz="914400" rtl="0" eaLnBrk="1" fontAlgn="base" latinLnBrk="0" hangingPunct="1">
                <a:spcBef>
                  <a:spcPct val="20000"/>
                </a:spcBef>
                <a:spcAft>
                  <a:spcPts val="500"/>
                </a:spcAft>
                <a:buClr>
                  <a:srgbClr val="AEBF37"/>
                </a:buClr>
                <a:buSzPct val="60000"/>
                <a:buFont typeface="Monotype Sorts" pitchFamily="2" charset="2"/>
                <a:buChar char="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lang="de-DE" sz="2000" kern="1200" noProof="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752475" indent="-285750" algn="l" defTabSz="449263" rtl="0" eaLnBrk="1" fontAlgn="base" hangingPunct="1">
                <a:spcBef>
                  <a:spcPts val="450"/>
                </a:spcBef>
                <a:spcAft>
                  <a:spcPts val="450"/>
                </a:spcAft>
                <a:buClr>
                  <a:srgbClr val="ABBE37"/>
                </a:buClr>
                <a:buSzPct val="100000"/>
                <a:buFont typeface="Symbol" pitchFamily="18" charset="2"/>
                <a:buChar char="¨"/>
                <a:defRPr lang="de-AT" dirty="0" smtClean="0">
                  <a:solidFill>
                    <a:srgbClr val="006679"/>
                  </a:solidFill>
                  <a:latin typeface="+mn-lt"/>
                  <a:cs typeface="+mn-cs"/>
                </a:defRPr>
              </a:lvl2pPr>
              <a:lvl3pPr marL="1209675" indent="-285750" algn="l" defTabSz="449263" rtl="0" eaLnBrk="1" fontAlgn="base" hangingPunct="1">
                <a:spcBef>
                  <a:spcPts val="400"/>
                </a:spcBef>
                <a:spcAft>
                  <a:spcPts val="400"/>
                </a:spcAft>
                <a:buClr>
                  <a:srgbClr val="ABBE37"/>
                </a:buClr>
                <a:buSzPct val="100000"/>
                <a:buFont typeface="Arial" pitchFamily="34" charset="0"/>
                <a:buChar char="•"/>
                <a:defRPr lang="de-DE" sz="1800" kern="1200" noProof="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666875" indent="-285750" algn="l" defTabSz="449263" rtl="0" eaLnBrk="1" fontAlgn="base" hangingPunct="1">
                <a:spcBef>
                  <a:spcPts val="350"/>
                </a:spcBef>
                <a:spcAft>
                  <a:spcPts val="350"/>
                </a:spcAft>
                <a:buClr>
                  <a:srgbClr val="ABBE37"/>
                </a:buClr>
                <a:buSzPct val="100000"/>
                <a:buFont typeface="Courier New" pitchFamily="49" charset="0"/>
                <a:buChar char="o"/>
                <a:defRPr lang="de-AT" sz="1400" dirty="0" smtClean="0">
                  <a:solidFill>
                    <a:srgbClr val="006679"/>
                  </a:solidFill>
                  <a:latin typeface="+mn-lt"/>
                  <a:cs typeface="+mn-cs"/>
                </a:defRPr>
              </a:lvl4pPr>
              <a:lvl5pPr marL="2124075" indent="-28575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ABBE37"/>
                </a:buClr>
                <a:buSzPct val="75000"/>
                <a:buFont typeface="Symbol" pitchFamily="18" charset="2"/>
                <a:buChar char="¨"/>
                <a:defRPr lang="de-DE" sz="1600" kern="1200" noProof="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5146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cs typeface="+mn-cs"/>
                </a:defRPr>
              </a:lvl6pPr>
              <a:lvl7pPr marL="29718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lang="de-DE" sz="1400" kern="120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4290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cs typeface="+mn-cs"/>
                </a:defRPr>
              </a:lvl8pPr>
              <a:lvl9pPr marL="38862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lang="de-AT" sz="1200" kern="120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7144" indent="0" defTabSz="685783">
                <a:lnSpc>
                  <a:spcPct val="80000"/>
                </a:lnSpc>
                <a:buNone/>
                <a:tabLst>
                  <a:tab pos="683402" algn="l"/>
                  <a:tab pos="1369185" algn="l"/>
                  <a:tab pos="2054968" algn="l"/>
                  <a:tab pos="2740751" algn="l"/>
                  <a:tab pos="3426533" algn="l"/>
                  <a:tab pos="4112316" algn="l"/>
                  <a:tab pos="4798099" algn="l"/>
                  <a:tab pos="5483882" algn="l"/>
                  <a:tab pos="6169665" algn="l"/>
                  <a:tab pos="6855448" algn="l"/>
                  <a:tab pos="7541231" algn="l"/>
                </a:tabLst>
                <a:defRPr/>
              </a:pPr>
              <a:r>
                <a:rPr lang="de-AT" sz="825" dirty="0">
                  <a:solidFill>
                    <a:srgbClr val="4D4D4D"/>
                  </a:solidFill>
                  <a:cs typeface="Arial"/>
                </a:rPr>
                <a:t>Die Familien- &amp; Heimatorientierten mit bewusst konservativem Lebensstil</a:t>
              </a:r>
            </a:p>
          </p:txBody>
        </p:sp>
        <p:sp>
          <p:nvSpPr>
            <p:cNvPr id="23" name="Textplatzhalter 6">
              <a:extLst>
                <a:ext uri="{FF2B5EF4-FFF2-40B4-BE49-F238E27FC236}">
                  <a16:creationId xmlns:a16="http://schemas.microsoft.com/office/drawing/2014/main" id="{1AC3C1AF-EEE8-4CDB-89A1-042FB9AC3963}"/>
                </a:ext>
              </a:extLst>
            </p:cNvPr>
            <p:cNvSpPr txBox="1">
              <a:spLocks/>
            </p:cNvSpPr>
            <p:nvPr/>
          </p:nvSpPr>
          <p:spPr>
            <a:xfrm>
              <a:off x="401880" y="4842711"/>
              <a:ext cx="2988000" cy="486287"/>
            </a:xfrm>
            <a:prstGeom prst="rect">
              <a:avLst/>
            </a:prstGeom>
          </p:spPr>
          <p:txBody>
            <a:bodyPr anchor="ctr"/>
            <a:lstStyle>
              <a:lvl1pPr marL="180975" indent="-171450" algn="l" defTabSz="914400" rtl="0" eaLnBrk="1" fontAlgn="base" latinLnBrk="0" hangingPunct="1">
                <a:spcBef>
                  <a:spcPct val="20000"/>
                </a:spcBef>
                <a:spcAft>
                  <a:spcPts val="500"/>
                </a:spcAft>
                <a:buClr>
                  <a:srgbClr val="AEBF37"/>
                </a:buClr>
                <a:buSzPct val="60000"/>
                <a:buFont typeface="Monotype Sorts" pitchFamily="2" charset="2"/>
                <a:buChar char="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lang="de-DE" sz="2000" kern="1200" noProof="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752475" indent="-285750" algn="l" defTabSz="449263" rtl="0" eaLnBrk="1" fontAlgn="base" hangingPunct="1">
                <a:spcBef>
                  <a:spcPts val="450"/>
                </a:spcBef>
                <a:spcAft>
                  <a:spcPts val="450"/>
                </a:spcAft>
                <a:buClr>
                  <a:srgbClr val="ABBE37"/>
                </a:buClr>
                <a:buSzPct val="100000"/>
                <a:buFont typeface="Symbol" pitchFamily="18" charset="2"/>
                <a:buChar char="¨"/>
                <a:defRPr lang="de-AT" dirty="0" smtClean="0">
                  <a:solidFill>
                    <a:srgbClr val="006679"/>
                  </a:solidFill>
                  <a:latin typeface="+mn-lt"/>
                  <a:cs typeface="+mn-cs"/>
                </a:defRPr>
              </a:lvl2pPr>
              <a:lvl3pPr marL="1209675" indent="-285750" algn="l" defTabSz="449263" rtl="0" eaLnBrk="1" fontAlgn="base" hangingPunct="1">
                <a:spcBef>
                  <a:spcPts val="400"/>
                </a:spcBef>
                <a:spcAft>
                  <a:spcPts val="400"/>
                </a:spcAft>
                <a:buClr>
                  <a:srgbClr val="ABBE37"/>
                </a:buClr>
                <a:buSzPct val="100000"/>
                <a:buFont typeface="Arial" pitchFamily="34" charset="0"/>
                <a:buChar char="•"/>
                <a:defRPr lang="de-DE" sz="1800" kern="1200" noProof="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666875" indent="-285750" algn="l" defTabSz="449263" rtl="0" eaLnBrk="1" fontAlgn="base" hangingPunct="1">
                <a:spcBef>
                  <a:spcPts val="350"/>
                </a:spcBef>
                <a:spcAft>
                  <a:spcPts val="350"/>
                </a:spcAft>
                <a:buClr>
                  <a:srgbClr val="ABBE37"/>
                </a:buClr>
                <a:buSzPct val="100000"/>
                <a:buFont typeface="Courier New" pitchFamily="49" charset="0"/>
                <a:buChar char="o"/>
                <a:defRPr lang="de-AT" sz="1400" dirty="0" smtClean="0">
                  <a:solidFill>
                    <a:srgbClr val="006679"/>
                  </a:solidFill>
                  <a:latin typeface="+mn-lt"/>
                  <a:cs typeface="+mn-cs"/>
                </a:defRPr>
              </a:lvl4pPr>
              <a:lvl5pPr marL="2124075" indent="-28575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ABBE37"/>
                </a:buClr>
                <a:buSzPct val="75000"/>
                <a:buFont typeface="Symbol" pitchFamily="18" charset="2"/>
                <a:buChar char="¨"/>
                <a:defRPr lang="de-DE" sz="1600" kern="1200" noProof="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5146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cs typeface="+mn-cs"/>
                </a:defRPr>
              </a:lvl6pPr>
              <a:lvl7pPr marL="29718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lang="de-DE" sz="1400" kern="120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4290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cs typeface="+mn-cs"/>
                </a:defRPr>
              </a:lvl8pPr>
              <a:lvl9pPr marL="38862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lang="de-AT" sz="1200" kern="120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7144" indent="0" algn="just" defTabSz="685783">
                <a:lnSpc>
                  <a:spcPct val="80000"/>
                </a:lnSpc>
                <a:buNone/>
                <a:tabLst>
                  <a:tab pos="683402" algn="l"/>
                  <a:tab pos="1369185" algn="l"/>
                  <a:tab pos="2054968" algn="l"/>
                  <a:tab pos="2740751" algn="l"/>
                  <a:tab pos="3426533" algn="l"/>
                  <a:tab pos="4112316" algn="l"/>
                  <a:tab pos="4798099" algn="l"/>
                  <a:tab pos="5483882" algn="l"/>
                  <a:tab pos="6169665" algn="l"/>
                  <a:tab pos="6855448" algn="l"/>
                  <a:tab pos="7541231" algn="l"/>
                </a:tabLst>
                <a:defRPr/>
              </a:pPr>
              <a:r>
                <a:rPr lang="de-AT" sz="1200" dirty="0">
                  <a:solidFill>
                    <a:srgbClr val="4D4D4D"/>
                  </a:solidFill>
                  <a:cs typeface="Arial"/>
                </a:rPr>
                <a:t>Konservativ-Bürgerliche</a:t>
              </a:r>
            </a:p>
          </p:txBody>
        </p:sp>
        <p:cxnSp>
          <p:nvCxnSpPr>
            <p:cNvPr id="24" name="Gerade Verbindung 35">
              <a:extLst>
                <a:ext uri="{FF2B5EF4-FFF2-40B4-BE49-F238E27FC236}">
                  <a16:creationId xmlns:a16="http://schemas.microsoft.com/office/drawing/2014/main" id="{7BD2CAEC-D6D0-4BD5-9BD4-A25F96CB8123}"/>
                </a:ext>
              </a:extLst>
            </p:cNvPr>
            <p:cNvCxnSpPr/>
            <p:nvPr/>
          </p:nvCxnSpPr>
          <p:spPr>
            <a:xfrm>
              <a:off x="511012" y="5235396"/>
              <a:ext cx="2764845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Bildplatzhalter 11">
            <a:extLst>
              <a:ext uri="{FF2B5EF4-FFF2-40B4-BE49-F238E27FC236}">
                <a16:creationId xmlns:a16="http://schemas.microsoft.com/office/drawing/2014/main" id="{396DF650-C9F3-4528-98E4-A5D2DACF7B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294">
            <a:off x="1399301" y="2446644"/>
            <a:ext cx="702000" cy="702000"/>
          </a:xfrm>
          <a:prstGeom prst="ellipse">
            <a:avLst/>
          </a:prstGeom>
          <a:ln w="6350">
            <a:solidFill>
              <a:schemeClr val="bg1"/>
            </a:solidFill>
          </a:ln>
        </p:spPr>
      </p:pic>
      <p:pic>
        <p:nvPicPr>
          <p:cNvPr id="26" name="Bildplatzhalter 11">
            <a:extLst>
              <a:ext uri="{FF2B5EF4-FFF2-40B4-BE49-F238E27FC236}">
                <a16:creationId xmlns:a16="http://schemas.microsoft.com/office/drawing/2014/main" id="{76154312-9F17-4DD0-9FE0-BE1C0702A6C6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4406">
            <a:off x="885413" y="2604035"/>
            <a:ext cx="621000" cy="621000"/>
          </a:xfrm>
          <a:prstGeom prst="ellipse">
            <a:avLst/>
          </a:prstGeom>
          <a:ln w="6350">
            <a:solidFill>
              <a:schemeClr val="accent6"/>
            </a:solidFill>
          </a:ln>
        </p:spPr>
      </p:pic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D3545072-FCD7-4FC4-BEA0-B46FE0A6ADBE}"/>
              </a:ext>
            </a:extLst>
          </p:cNvPr>
          <p:cNvGrpSpPr/>
          <p:nvPr/>
        </p:nvGrpSpPr>
        <p:grpSpPr>
          <a:xfrm>
            <a:off x="572041" y="1599644"/>
            <a:ext cx="2347130" cy="796763"/>
            <a:chOff x="395536" y="4842711"/>
            <a:chExt cx="3129507" cy="1062351"/>
          </a:xfrm>
        </p:grpSpPr>
        <p:sp>
          <p:nvSpPr>
            <p:cNvPr id="29" name="Inhaltsplatzhalter 5">
              <a:extLst>
                <a:ext uri="{FF2B5EF4-FFF2-40B4-BE49-F238E27FC236}">
                  <a16:creationId xmlns:a16="http://schemas.microsoft.com/office/drawing/2014/main" id="{BB551845-FE29-40CA-83D0-BBD543F6604D}"/>
                </a:ext>
              </a:extLst>
            </p:cNvPr>
            <p:cNvSpPr txBox="1">
              <a:spLocks/>
            </p:cNvSpPr>
            <p:nvPr/>
          </p:nvSpPr>
          <p:spPr>
            <a:xfrm>
              <a:off x="395536" y="5278026"/>
              <a:ext cx="3129507" cy="627036"/>
            </a:xfrm>
            <a:prstGeom prst="rect">
              <a:avLst/>
            </a:prstGeom>
          </p:spPr>
          <p:txBody>
            <a:bodyPr/>
            <a:lstStyle>
              <a:lvl1pPr marL="180975" indent="-171450" algn="l" defTabSz="914400" rtl="0" eaLnBrk="1" fontAlgn="base" latinLnBrk="0" hangingPunct="1">
                <a:spcBef>
                  <a:spcPct val="20000"/>
                </a:spcBef>
                <a:spcAft>
                  <a:spcPts val="500"/>
                </a:spcAft>
                <a:buClr>
                  <a:srgbClr val="AEBF37"/>
                </a:buClr>
                <a:buSzPct val="60000"/>
                <a:buFont typeface="Monotype Sorts" pitchFamily="2" charset="2"/>
                <a:buChar char="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lang="de-DE" sz="2000" kern="1200" noProof="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752475" indent="-285750" algn="l" defTabSz="449263" rtl="0" eaLnBrk="1" fontAlgn="base" hangingPunct="1">
                <a:spcBef>
                  <a:spcPts val="450"/>
                </a:spcBef>
                <a:spcAft>
                  <a:spcPts val="450"/>
                </a:spcAft>
                <a:buClr>
                  <a:srgbClr val="ABBE37"/>
                </a:buClr>
                <a:buSzPct val="100000"/>
                <a:buFont typeface="Symbol" pitchFamily="18" charset="2"/>
                <a:buChar char="¨"/>
                <a:defRPr lang="de-AT" dirty="0" smtClean="0">
                  <a:solidFill>
                    <a:srgbClr val="006679"/>
                  </a:solidFill>
                  <a:latin typeface="+mn-lt"/>
                  <a:cs typeface="+mn-cs"/>
                </a:defRPr>
              </a:lvl2pPr>
              <a:lvl3pPr marL="1209675" indent="-285750" algn="l" defTabSz="449263" rtl="0" eaLnBrk="1" fontAlgn="base" hangingPunct="1">
                <a:spcBef>
                  <a:spcPts val="400"/>
                </a:spcBef>
                <a:spcAft>
                  <a:spcPts val="400"/>
                </a:spcAft>
                <a:buClr>
                  <a:srgbClr val="ABBE37"/>
                </a:buClr>
                <a:buSzPct val="100000"/>
                <a:buFont typeface="Arial" pitchFamily="34" charset="0"/>
                <a:buChar char="•"/>
                <a:defRPr lang="de-DE" sz="1800" kern="1200" noProof="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666875" indent="-285750" algn="l" defTabSz="449263" rtl="0" eaLnBrk="1" fontAlgn="base" hangingPunct="1">
                <a:spcBef>
                  <a:spcPts val="350"/>
                </a:spcBef>
                <a:spcAft>
                  <a:spcPts val="350"/>
                </a:spcAft>
                <a:buClr>
                  <a:srgbClr val="ABBE37"/>
                </a:buClr>
                <a:buSzPct val="100000"/>
                <a:buFont typeface="Courier New" pitchFamily="49" charset="0"/>
                <a:buChar char="o"/>
                <a:defRPr lang="de-AT" sz="1400" dirty="0" smtClean="0">
                  <a:solidFill>
                    <a:srgbClr val="006679"/>
                  </a:solidFill>
                  <a:latin typeface="+mn-lt"/>
                  <a:cs typeface="+mn-cs"/>
                </a:defRPr>
              </a:lvl4pPr>
              <a:lvl5pPr marL="2124075" indent="-28575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ABBE37"/>
                </a:buClr>
                <a:buSzPct val="75000"/>
                <a:buFont typeface="Symbol" pitchFamily="18" charset="2"/>
                <a:buChar char="¨"/>
                <a:defRPr lang="de-DE" sz="1600" kern="1200" noProof="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5146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cs typeface="+mn-cs"/>
                </a:defRPr>
              </a:lvl6pPr>
              <a:lvl7pPr marL="29718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lang="de-DE" sz="1400" kern="120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4290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cs typeface="+mn-cs"/>
                </a:defRPr>
              </a:lvl8pPr>
              <a:lvl9pPr marL="38862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lang="de-AT" sz="1200" kern="120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7144" indent="-128585" defTabSz="685783">
                <a:lnSpc>
                  <a:spcPct val="80000"/>
                </a:lnSpc>
                <a:buNone/>
                <a:tabLst>
                  <a:tab pos="683402" algn="l"/>
                  <a:tab pos="1369185" algn="l"/>
                  <a:tab pos="2054968" algn="l"/>
                  <a:tab pos="2740751" algn="l"/>
                  <a:tab pos="3426533" algn="l"/>
                  <a:tab pos="4112316" algn="l"/>
                  <a:tab pos="4798099" algn="l"/>
                  <a:tab pos="5483882" algn="l"/>
                  <a:tab pos="6169665" algn="l"/>
                  <a:tab pos="6855448" algn="l"/>
                  <a:tab pos="7541231" algn="l"/>
                </a:tabLst>
                <a:defRPr/>
              </a:pPr>
              <a:r>
                <a:rPr lang="de-AT" sz="825" dirty="0">
                  <a:solidFill>
                    <a:srgbClr val="4D4D4D"/>
                  </a:solidFill>
                  <a:latin typeface="Verdana"/>
                  <a:cs typeface="Arial"/>
                </a:rPr>
                <a:t>Die vielseitig interessierte, kritische Intelligenz auf der Suche nach verantwortungsbewusster Selbst-verwirklichung</a:t>
              </a:r>
            </a:p>
          </p:txBody>
        </p:sp>
        <p:sp>
          <p:nvSpPr>
            <p:cNvPr id="30" name="Textplatzhalter 6">
              <a:extLst>
                <a:ext uri="{FF2B5EF4-FFF2-40B4-BE49-F238E27FC236}">
                  <a16:creationId xmlns:a16="http://schemas.microsoft.com/office/drawing/2014/main" id="{967B1E6E-D305-4612-AFC5-DBDE796BD9EA}"/>
                </a:ext>
              </a:extLst>
            </p:cNvPr>
            <p:cNvSpPr txBox="1">
              <a:spLocks/>
            </p:cNvSpPr>
            <p:nvPr/>
          </p:nvSpPr>
          <p:spPr>
            <a:xfrm>
              <a:off x="401880" y="4842711"/>
              <a:ext cx="2988000" cy="486287"/>
            </a:xfrm>
            <a:prstGeom prst="rect">
              <a:avLst/>
            </a:prstGeom>
          </p:spPr>
          <p:txBody>
            <a:bodyPr anchor="ctr"/>
            <a:lstStyle>
              <a:lvl1pPr marL="180975" indent="-171450" algn="l" defTabSz="914400" rtl="0" eaLnBrk="1" fontAlgn="base" latinLnBrk="0" hangingPunct="1">
                <a:spcBef>
                  <a:spcPct val="20000"/>
                </a:spcBef>
                <a:spcAft>
                  <a:spcPts val="500"/>
                </a:spcAft>
                <a:buClr>
                  <a:srgbClr val="AEBF37"/>
                </a:buClr>
                <a:buSzPct val="60000"/>
                <a:buFont typeface="Monotype Sorts" pitchFamily="2" charset="2"/>
                <a:buChar char="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lang="de-DE" sz="2000" kern="1200" noProof="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752475" indent="-285750" algn="l" defTabSz="449263" rtl="0" eaLnBrk="1" fontAlgn="base" hangingPunct="1">
                <a:spcBef>
                  <a:spcPts val="450"/>
                </a:spcBef>
                <a:spcAft>
                  <a:spcPts val="450"/>
                </a:spcAft>
                <a:buClr>
                  <a:srgbClr val="ABBE37"/>
                </a:buClr>
                <a:buSzPct val="100000"/>
                <a:buFont typeface="Symbol" pitchFamily="18" charset="2"/>
                <a:buChar char="¨"/>
                <a:defRPr lang="de-AT" dirty="0" smtClean="0">
                  <a:solidFill>
                    <a:srgbClr val="006679"/>
                  </a:solidFill>
                  <a:latin typeface="+mn-lt"/>
                  <a:cs typeface="+mn-cs"/>
                </a:defRPr>
              </a:lvl2pPr>
              <a:lvl3pPr marL="1209675" indent="-285750" algn="l" defTabSz="449263" rtl="0" eaLnBrk="1" fontAlgn="base" hangingPunct="1">
                <a:spcBef>
                  <a:spcPts val="400"/>
                </a:spcBef>
                <a:spcAft>
                  <a:spcPts val="400"/>
                </a:spcAft>
                <a:buClr>
                  <a:srgbClr val="ABBE37"/>
                </a:buClr>
                <a:buSzPct val="100000"/>
                <a:buFont typeface="Arial" pitchFamily="34" charset="0"/>
                <a:buChar char="•"/>
                <a:defRPr lang="de-DE" sz="1800" kern="1200" noProof="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666875" indent="-285750" algn="l" defTabSz="449263" rtl="0" eaLnBrk="1" fontAlgn="base" hangingPunct="1">
                <a:spcBef>
                  <a:spcPts val="350"/>
                </a:spcBef>
                <a:spcAft>
                  <a:spcPts val="350"/>
                </a:spcAft>
                <a:buClr>
                  <a:srgbClr val="ABBE37"/>
                </a:buClr>
                <a:buSzPct val="100000"/>
                <a:buFont typeface="Courier New" pitchFamily="49" charset="0"/>
                <a:buChar char="o"/>
                <a:defRPr lang="de-AT" sz="1400" dirty="0" smtClean="0">
                  <a:solidFill>
                    <a:srgbClr val="006679"/>
                  </a:solidFill>
                  <a:latin typeface="+mn-lt"/>
                  <a:cs typeface="+mn-cs"/>
                </a:defRPr>
              </a:lvl4pPr>
              <a:lvl5pPr marL="2124075" indent="-28575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ABBE37"/>
                </a:buClr>
                <a:buSzPct val="75000"/>
                <a:buFont typeface="Symbol" pitchFamily="18" charset="2"/>
                <a:buChar char="¨"/>
                <a:defRPr lang="de-DE" sz="1600" kern="1200" noProof="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5146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cs typeface="+mn-cs"/>
                </a:defRPr>
              </a:lvl6pPr>
              <a:lvl7pPr marL="29718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lang="de-DE" sz="1400" kern="120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4290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cs typeface="+mn-cs"/>
                </a:defRPr>
              </a:lvl8pPr>
              <a:lvl9pPr marL="38862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lang="de-AT" sz="1200" kern="120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7144" indent="0" algn="just" defTabSz="685783">
                <a:lnSpc>
                  <a:spcPct val="80000"/>
                </a:lnSpc>
                <a:buNone/>
                <a:tabLst>
                  <a:tab pos="683402" algn="l"/>
                  <a:tab pos="1369185" algn="l"/>
                  <a:tab pos="2054968" algn="l"/>
                  <a:tab pos="2740751" algn="l"/>
                  <a:tab pos="3426533" algn="l"/>
                  <a:tab pos="4112316" algn="l"/>
                  <a:tab pos="4798099" algn="l"/>
                  <a:tab pos="5483882" algn="l"/>
                  <a:tab pos="6169665" algn="l"/>
                  <a:tab pos="6855448" algn="l"/>
                  <a:tab pos="7541231" algn="l"/>
                </a:tabLst>
                <a:defRPr/>
              </a:pPr>
              <a:r>
                <a:rPr lang="de-AT" sz="1200" dirty="0">
                  <a:solidFill>
                    <a:srgbClr val="4D4D4D"/>
                  </a:solidFill>
                  <a:cs typeface="Arial"/>
                </a:rPr>
                <a:t>Postmaterielle</a:t>
              </a:r>
            </a:p>
          </p:txBody>
        </p:sp>
        <p:cxnSp>
          <p:nvCxnSpPr>
            <p:cNvPr id="31" name="Gerade Verbindung 53">
              <a:extLst>
                <a:ext uri="{FF2B5EF4-FFF2-40B4-BE49-F238E27FC236}">
                  <a16:creationId xmlns:a16="http://schemas.microsoft.com/office/drawing/2014/main" id="{1C25C30E-DBAF-49C0-8CEA-EB8B76C12F03}"/>
                </a:ext>
              </a:extLst>
            </p:cNvPr>
            <p:cNvCxnSpPr/>
            <p:nvPr/>
          </p:nvCxnSpPr>
          <p:spPr>
            <a:xfrm>
              <a:off x="511012" y="5235396"/>
              <a:ext cx="29880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Bildplatzhalter 11">
            <a:extLst>
              <a:ext uri="{FF2B5EF4-FFF2-40B4-BE49-F238E27FC236}">
                <a16:creationId xmlns:a16="http://schemas.microsoft.com/office/drawing/2014/main" id="{A82B18FF-307F-4A4C-A037-0B13C8E4A3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267" y="1167594"/>
            <a:ext cx="702000" cy="702000"/>
          </a:xfrm>
          <a:prstGeom prst="ellipse">
            <a:avLst/>
          </a:prstGeom>
          <a:ln w="6350">
            <a:solidFill>
              <a:schemeClr val="accent6"/>
            </a:solidFill>
          </a:ln>
        </p:spPr>
      </p:pic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1F1A0012-9F10-4B06-BB15-69DAD448FDBA}"/>
              </a:ext>
            </a:extLst>
          </p:cNvPr>
          <p:cNvCxnSpPr/>
          <p:nvPr/>
        </p:nvCxnSpPr>
        <p:spPr bwMode="auto">
          <a:xfrm flipH="1" flipV="1">
            <a:off x="2902883" y="2061553"/>
            <a:ext cx="448407" cy="304922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" name="Bildplatzhalter 12">
            <a:extLst>
              <a:ext uri="{FF2B5EF4-FFF2-40B4-BE49-F238E27FC236}">
                <a16:creationId xmlns:a16="http://schemas.microsoft.com/office/drawing/2014/main" id="{680451DB-EE34-4F34-8994-BC9FB60219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255" y="1383618"/>
            <a:ext cx="621000" cy="621000"/>
          </a:xfrm>
          <a:prstGeom prst="ellipse">
            <a:avLst/>
          </a:prstGeom>
          <a:ln w="6350">
            <a:solidFill>
              <a:schemeClr val="bg1"/>
            </a:solidFill>
          </a:ln>
        </p:spPr>
      </p:pic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BAD5BAB4-D7A5-483B-93CA-23944CC9DBCD}"/>
              </a:ext>
            </a:extLst>
          </p:cNvPr>
          <p:cNvGrpSpPr/>
          <p:nvPr/>
        </p:nvGrpSpPr>
        <p:grpSpPr>
          <a:xfrm>
            <a:off x="3301474" y="1072910"/>
            <a:ext cx="2347130" cy="796763"/>
            <a:chOff x="395536" y="4842711"/>
            <a:chExt cx="3129507" cy="1062351"/>
          </a:xfrm>
        </p:grpSpPr>
        <p:sp>
          <p:nvSpPr>
            <p:cNvPr id="36" name="Inhaltsplatzhalter 5">
              <a:extLst>
                <a:ext uri="{FF2B5EF4-FFF2-40B4-BE49-F238E27FC236}">
                  <a16:creationId xmlns:a16="http://schemas.microsoft.com/office/drawing/2014/main" id="{351E4FB2-3C52-4D8C-9E9A-4948E90D9330}"/>
                </a:ext>
              </a:extLst>
            </p:cNvPr>
            <p:cNvSpPr txBox="1">
              <a:spLocks/>
            </p:cNvSpPr>
            <p:nvPr/>
          </p:nvSpPr>
          <p:spPr>
            <a:xfrm>
              <a:off x="395536" y="5278026"/>
              <a:ext cx="3129507" cy="627036"/>
            </a:xfrm>
            <a:prstGeom prst="rect">
              <a:avLst/>
            </a:prstGeom>
          </p:spPr>
          <p:txBody>
            <a:bodyPr/>
            <a:lstStyle>
              <a:lvl1pPr marL="180975" indent="-171450" algn="l" defTabSz="914400" rtl="0" eaLnBrk="1" fontAlgn="base" latinLnBrk="0" hangingPunct="1">
                <a:spcBef>
                  <a:spcPct val="20000"/>
                </a:spcBef>
                <a:spcAft>
                  <a:spcPts val="500"/>
                </a:spcAft>
                <a:buClr>
                  <a:srgbClr val="AEBF37"/>
                </a:buClr>
                <a:buSzPct val="60000"/>
                <a:buFont typeface="Monotype Sorts" pitchFamily="2" charset="2"/>
                <a:buChar char="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lang="de-DE" sz="2000" kern="1200" noProof="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752475" indent="-285750" algn="l" defTabSz="449263" rtl="0" eaLnBrk="1" fontAlgn="base" hangingPunct="1">
                <a:spcBef>
                  <a:spcPts val="450"/>
                </a:spcBef>
                <a:spcAft>
                  <a:spcPts val="450"/>
                </a:spcAft>
                <a:buClr>
                  <a:srgbClr val="ABBE37"/>
                </a:buClr>
                <a:buSzPct val="100000"/>
                <a:buFont typeface="Symbol" pitchFamily="18" charset="2"/>
                <a:buChar char="¨"/>
                <a:defRPr lang="de-AT" dirty="0" smtClean="0">
                  <a:solidFill>
                    <a:srgbClr val="006679"/>
                  </a:solidFill>
                  <a:latin typeface="+mn-lt"/>
                  <a:cs typeface="+mn-cs"/>
                </a:defRPr>
              </a:lvl2pPr>
              <a:lvl3pPr marL="1209675" indent="-285750" algn="l" defTabSz="449263" rtl="0" eaLnBrk="1" fontAlgn="base" hangingPunct="1">
                <a:spcBef>
                  <a:spcPts val="400"/>
                </a:spcBef>
                <a:spcAft>
                  <a:spcPts val="400"/>
                </a:spcAft>
                <a:buClr>
                  <a:srgbClr val="ABBE37"/>
                </a:buClr>
                <a:buSzPct val="100000"/>
                <a:buFont typeface="Arial" pitchFamily="34" charset="0"/>
                <a:buChar char="•"/>
                <a:defRPr lang="de-DE" sz="1800" kern="1200" noProof="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666875" indent="-285750" algn="l" defTabSz="449263" rtl="0" eaLnBrk="1" fontAlgn="base" hangingPunct="1">
                <a:spcBef>
                  <a:spcPts val="350"/>
                </a:spcBef>
                <a:spcAft>
                  <a:spcPts val="350"/>
                </a:spcAft>
                <a:buClr>
                  <a:srgbClr val="ABBE37"/>
                </a:buClr>
                <a:buSzPct val="100000"/>
                <a:buFont typeface="Courier New" pitchFamily="49" charset="0"/>
                <a:buChar char="o"/>
                <a:defRPr lang="de-AT" sz="1400" dirty="0" smtClean="0">
                  <a:solidFill>
                    <a:srgbClr val="006679"/>
                  </a:solidFill>
                  <a:latin typeface="+mn-lt"/>
                  <a:cs typeface="+mn-cs"/>
                </a:defRPr>
              </a:lvl4pPr>
              <a:lvl5pPr marL="2124075" indent="-28575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ABBE37"/>
                </a:buClr>
                <a:buSzPct val="75000"/>
                <a:buFont typeface="Symbol" pitchFamily="18" charset="2"/>
                <a:buChar char="¨"/>
                <a:defRPr lang="de-DE" sz="1600" kern="1200" noProof="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5146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cs typeface="+mn-cs"/>
                </a:defRPr>
              </a:lvl6pPr>
              <a:lvl7pPr marL="29718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lang="de-DE" sz="1400" kern="120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4290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cs typeface="+mn-cs"/>
                </a:defRPr>
              </a:lvl8pPr>
              <a:lvl9pPr marL="38862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lang="de-AT" sz="1200" kern="120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7144" indent="-128585" defTabSz="685783">
                <a:lnSpc>
                  <a:spcPct val="80000"/>
                </a:lnSpc>
                <a:buNone/>
                <a:tabLst>
                  <a:tab pos="683402" algn="l"/>
                  <a:tab pos="1369185" algn="l"/>
                  <a:tab pos="2054968" algn="l"/>
                  <a:tab pos="2740751" algn="l"/>
                  <a:tab pos="3426533" algn="l"/>
                  <a:tab pos="4112316" algn="l"/>
                  <a:tab pos="4798099" algn="l"/>
                  <a:tab pos="5483882" algn="l"/>
                  <a:tab pos="6169665" algn="l"/>
                  <a:tab pos="6855448" algn="l"/>
                  <a:tab pos="7541231" algn="l"/>
                </a:tabLst>
                <a:defRPr/>
              </a:pPr>
              <a:r>
                <a:rPr lang="de-AT" sz="825" dirty="0">
                  <a:solidFill>
                    <a:srgbClr val="4D4D4D"/>
                  </a:solidFill>
                  <a:latin typeface="Verdana"/>
                  <a:cs typeface="Arial"/>
                </a:rPr>
                <a:t>Die optimistischen, globalisierungs-bejahenden Macher auf dem Weg zum beruflichen Erfolg</a:t>
              </a:r>
            </a:p>
          </p:txBody>
        </p:sp>
        <p:sp>
          <p:nvSpPr>
            <p:cNvPr id="37" name="Textplatzhalter 6">
              <a:extLst>
                <a:ext uri="{FF2B5EF4-FFF2-40B4-BE49-F238E27FC236}">
                  <a16:creationId xmlns:a16="http://schemas.microsoft.com/office/drawing/2014/main" id="{97EC89F1-BFEB-401B-984E-14C626627213}"/>
                </a:ext>
              </a:extLst>
            </p:cNvPr>
            <p:cNvSpPr txBox="1">
              <a:spLocks/>
            </p:cNvSpPr>
            <p:nvPr/>
          </p:nvSpPr>
          <p:spPr>
            <a:xfrm>
              <a:off x="401880" y="4842711"/>
              <a:ext cx="2988000" cy="486287"/>
            </a:xfrm>
            <a:prstGeom prst="rect">
              <a:avLst/>
            </a:prstGeom>
          </p:spPr>
          <p:txBody>
            <a:bodyPr anchor="ctr"/>
            <a:lstStyle>
              <a:lvl1pPr marL="180975" indent="-171450" algn="l" defTabSz="914400" rtl="0" eaLnBrk="1" fontAlgn="base" latinLnBrk="0" hangingPunct="1">
                <a:spcBef>
                  <a:spcPct val="20000"/>
                </a:spcBef>
                <a:spcAft>
                  <a:spcPts val="500"/>
                </a:spcAft>
                <a:buClr>
                  <a:srgbClr val="AEBF37"/>
                </a:buClr>
                <a:buSzPct val="60000"/>
                <a:buFont typeface="Monotype Sorts" pitchFamily="2" charset="2"/>
                <a:buChar char="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lang="de-DE" sz="2000" kern="1200" noProof="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752475" indent="-285750" algn="l" defTabSz="449263" rtl="0" eaLnBrk="1" fontAlgn="base" hangingPunct="1">
                <a:spcBef>
                  <a:spcPts val="450"/>
                </a:spcBef>
                <a:spcAft>
                  <a:spcPts val="450"/>
                </a:spcAft>
                <a:buClr>
                  <a:srgbClr val="ABBE37"/>
                </a:buClr>
                <a:buSzPct val="100000"/>
                <a:buFont typeface="Symbol" pitchFamily="18" charset="2"/>
                <a:buChar char="¨"/>
                <a:defRPr lang="de-AT" dirty="0" smtClean="0">
                  <a:solidFill>
                    <a:srgbClr val="006679"/>
                  </a:solidFill>
                  <a:latin typeface="+mn-lt"/>
                  <a:cs typeface="+mn-cs"/>
                </a:defRPr>
              </a:lvl2pPr>
              <a:lvl3pPr marL="1209675" indent="-285750" algn="l" defTabSz="449263" rtl="0" eaLnBrk="1" fontAlgn="base" hangingPunct="1">
                <a:spcBef>
                  <a:spcPts val="400"/>
                </a:spcBef>
                <a:spcAft>
                  <a:spcPts val="400"/>
                </a:spcAft>
                <a:buClr>
                  <a:srgbClr val="ABBE37"/>
                </a:buClr>
                <a:buSzPct val="100000"/>
                <a:buFont typeface="Arial" pitchFamily="34" charset="0"/>
                <a:buChar char="•"/>
                <a:defRPr lang="de-DE" sz="1800" kern="1200" noProof="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666875" indent="-285750" algn="l" defTabSz="449263" rtl="0" eaLnBrk="1" fontAlgn="base" hangingPunct="1">
                <a:spcBef>
                  <a:spcPts val="350"/>
                </a:spcBef>
                <a:spcAft>
                  <a:spcPts val="350"/>
                </a:spcAft>
                <a:buClr>
                  <a:srgbClr val="ABBE37"/>
                </a:buClr>
                <a:buSzPct val="100000"/>
                <a:buFont typeface="Courier New" pitchFamily="49" charset="0"/>
                <a:buChar char="o"/>
                <a:defRPr lang="de-AT" sz="1400" dirty="0" smtClean="0">
                  <a:solidFill>
                    <a:srgbClr val="006679"/>
                  </a:solidFill>
                  <a:latin typeface="+mn-lt"/>
                  <a:cs typeface="+mn-cs"/>
                </a:defRPr>
              </a:lvl4pPr>
              <a:lvl5pPr marL="2124075" indent="-28575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ABBE37"/>
                </a:buClr>
                <a:buSzPct val="75000"/>
                <a:buFont typeface="Symbol" pitchFamily="18" charset="2"/>
                <a:buChar char="¨"/>
                <a:defRPr lang="de-DE" sz="1600" kern="1200" noProof="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5146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cs typeface="+mn-cs"/>
                </a:defRPr>
              </a:lvl6pPr>
              <a:lvl7pPr marL="29718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lang="de-DE" sz="1400" kern="120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4290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cs typeface="+mn-cs"/>
                </a:defRPr>
              </a:lvl8pPr>
              <a:lvl9pPr marL="38862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lang="de-AT" sz="1200" kern="120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7144" indent="0" algn="just" defTabSz="685783">
                <a:lnSpc>
                  <a:spcPct val="80000"/>
                </a:lnSpc>
                <a:buNone/>
                <a:tabLst>
                  <a:tab pos="683402" algn="l"/>
                  <a:tab pos="1369185" algn="l"/>
                  <a:tab pos="2054968" algn="l"/>
                  <a:tab pos="2740751" algn="l"/>
                  <a:tab pos="3426533" algn="l"/>
                  <a:tab pos="4112316" algn="l"/>
                  <a:tab pos="4798099" algn="l"/>
                  <a:tab pos="5483882" algn="l"/>
                  <a:tab pos="6169665" algn="l"/>
                  <a:tab pos="6855448" algn="l"/>
                  <a:tab pos="7541231" algn="l"/>
                </a:tabLst>
                <a:defRPr/>
              </a:pPr>
              <a:r>
                <a:rPr lang="de-AT" sz="1200" dirty="0">
                  <a:solidFill>
                    <a:srgbClr val="4D4D4D"/>
                  </a:solidFill>
                  <a:cs typeface="Arial"/>
                </a:rPr>
                <a:t>Performer</a:t>
              </a:r>
            </a:p>
          </p:txBody>
        </p:sp>
        <p:cxnSp>
          <p:nvCxnSpPr>
            <p:cNvPr id="38" name="Gerade Verbindung 59">
              <a:extLst>
                <a:ext uri="{FF2B5EF4-FFF2-40B4-BE49-F238E27FC236}">
                  <a16:creationId xmlns:a16="http://schemas.microsoft.com/office/drawing/2014/main" id="{536EA263-71F7-4FCD-90A5-A02CD7E5239E}"/>
                </a:ext>
              </a:extLst>
            </p:cNvPr>
            <p:cNvCxnSpPr/>
            <p:nvPr/>
          </p:nvCxnSpPr>
          <p:spPr>
            <a:xfrm>
              <a:off x="511012" y="5235396"/>
              <a:ext cx="29880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Bildplatzhalter 12">
            <a:extLst>
              <a:ext uri="{FF2B5EF4-FFF2-40B4-BE49-F238E27FC236}">
                <a16:creationId xmlns:a16="http://schemas.microsoft.com/office/drawing/2014/main" id="{B77CEDCE-4E7E-4063-9C0D-3B7799798A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0945">
            <a:off x="5150472" y="780303"/>
            <a:ext cx="702000" cy="702000"/>
          </a:xfrm>
          <a:prstGeom prst="ellipse">
            <a:avLst/>
          </a:prstGeom>
          <a:ln w="6350">
            <a:solidFill>
              <a:schemeClr val="bg1"/>
            </a:solidFill>
          </a:ln>
        </p:spPr>
      </p:pic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377D4EF4-9783-4D13-825B-51DE426320D8}"/>
              </a:ext>
            </a:extLst>
          </p:cNvPr>
          <p:cNvGrpSpPr/>
          <p:nvPr/>
        </p:nvGrpSpPr>
        <p:grpSpPr>
          <a:xfrm>
            <a:off x="5102827" y="1815668"/>
            <a:ext cx="2245758" cy="796763"/>
            <a:chOff x="395536" y="4842711"/>
            <a:chExt cx="2994344" cy="1062351"/>
          </a:xfrm>
        </p:grpSpPr>
        <p:sp>
          <p:nvSpPr>
            <p:cNvPr id="41" name="Inhaltsplatzhalter 5">
              <a:extLst>
                <a:ext uri="{FF2B5EF4-FFF2-40B4-BE49-F238E27FC236}">
                  <a16:creationId xmlns:a16="http://schemas.microsoft.com/office/drawing/2014/main" id="{C8C73F4F-EF71-4345-AE59-469C983E163D}"/>
                </a:ext>
              </a:extLst>
            </p:cNvPr>
            <p:cNvSpPr txBox="1">
              <a:spLocks/>
            </p:cNvSpPr>
            <p:nvPr/>
          </p:nvSpPr>
          <p:spPr>
            <a:xfrm>
              <a:off x="395536" y="5278026"/>
              <a:ext cx="2977647" cy="627036"/>
            </a:xfrm>
            <a:prstGeom prst="rect">
              <a:avLst/>
            </a:prstGeom>
          </p:spPr>
          <p:txBody>
            <a:bodyPr/>
            <a:lstStyle>
              <a:lvl1pPr marL="180975" indent="-171450" algn="l" defTabSz="914400" rtl="0" eaLnBrk="1" fontAlgn="base" latinLnBrk="0" hangingPunct="1">
                <a:spcBef>
                  <a:spcPct val="20000"/>
                </a:spcBef>
                <a:spcAft>
                  <a:spcPts val="500"/>
                </a:spcAft>
                <a:buClr>
                  <a:srgbClr val="AEBF37"/>
                </a:buClr>
                <a:buSzPct val="60000"/>
                <a:buFont typeface="Monotype Sorts" pitchFamily="2" charset="2"/>
                <a:buChar char="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lang="de-DE" sz="2000" kern="1200" noProof="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752475" indent="-285750" algn="l" defTabSz="449263" rtl="0" eaLnBrk="1" fontAlgn="base" hangingPunct="1">
                <a:spcBef>
                  <a:spcPts val="450"/>
                </a:spcBef>
                <a:spcAft>
                  <a:spcPts val="450"/>
                </a:spcAft>
                <a:buClr>
                  <a:srgbClr val="ABBE37"/>
                </a:buClr>
                <a:buSzPct val="100000"/>
                <a:buFont typeface="Symbol" pitchFamily="18" charset="2"/>
                <a:buChar char="¨"/>
                <a:defRPr lang="de-AT" dirty="0" smtClean="0">
                  <a:solidFill>
                    <a:srgbClr val="006679"/>
                  </a:solidFill>
                  <a:latin typeface="+mn-lt"/>
                  <a:cs typeface="+mn-cs"/>
                </a:defRPr>
              </a:lvl2pPr>
              <a:lvl3pPr marL="1209675" indent="-285750" algn="l" defTabSz="449263" rtl="0" eaLnBrk="1" fontAlgn="base" hangingPunct="1">
                <a:spcBef>
                  <a:spcPts val="400"/>
                </a:spcBef>
                <a:spcAft>
                  <a:spcPts val="400"/>
                </a:spcAft>
                <a:buClr>
                  <a:srgbClr val="ABBE37"/>
                </a:buClr>
                <a:buSzPct val="100000"/>
                <a:buFont typeface="Arial" pitchFamily="34" charset="0"/>
                <a:buChar char="•"/>
                <a:defRPr lang="de-DE" sz="1800" kern="1200" noProof="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666875" indent="-285750" algn="l" defTabSz="449263" rtl="0" eaLnBrk="1" fontAlgn="base" hangingPunct="1">
                <a:spcBef>
                  <a:spcPts val="350"/>
                </a:spcBef>
                <a:spcAft>
                  <a:spcPts val="350"/>
                </a:spcAft>
                <a:buClr>
                  <a:srgbClr val="ABBE37"/>
                </a:buClr>
                <a:buSzPct val="100000"/>
                <a:buFont typeface="Courier New" pitchFamily="49" charset="0"/>
                <a:buChar char="o"/>
                <a:defRPr lang="de-AT" sz="1400" dirty="0" smtClean="0">
                  <a:solidFill>
                    <a:srgbClr val="006679"/>
                  </a:solidFill>
                  <a:latin typeface="+mn-lt"/>
                  <a:cs typeface="+mn-cs"/>
                </a:defRPr>
              </a:lvl4pPr>
              <a:lvl5pPr marL="2124075" indent="-28575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ABBE37"/>
                </a:buClr>
                <a:buSzPct val="75000"/>
                <a:buFont typeface="Symbol" pitchFamily="18" charset="2"/>
                <a:buChar char="¨"/>
                <a:defRPr lang="de-DE" sz="1600" kern="1200" noProof="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5146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cs typeface="+mn-cs"/>
                </a:defRPr>
              </a:lvl6pPr>
              <a:lvl7pPr marL="29718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lang="de-DE" sz="1400" kern="120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4290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cs typeface="+mn-cs"/>
                </a:defRPr>
              </a:lvl8pPr>
              <a:lvl9pPr marL="38862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lang="de-AT" sz="1200" kern="120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7144" indent="0" defTabSz="685783">
                <a:lnSpc>
                  <a:spcPct val="80000"/>
                </a:lnSpc>
                <a:buNone/>
                <a:tabLst>
                  <a:tab pos="683402" algn="l"/>
                  <a:tab pos="1369185" algn="l"/>
                  <a:tab pos="2054968" algn="l"/>
                  <a:tab pos="2740751" algn="l"/>
                  <a:tab pos="3426533" algn="l"/>
                  <a:tab pos="4112316" algn="l"/>
                  <a:tab pos="4798099" algn="l"/>
                  <a:tab pos="5483882" algn="l"/>
                  <a:tab pos="6169665" algn="l"/>
                  <a:tab pos="6855448" algn="l"/>
                  <a:tab pos="7541231" algn="l"/>
                </a:tabLst>
                <a:defRPr/>
              </a:pPr>
              <a:r>
                <a:rPr lang="de-AT" sz="825" dirty="0">
                  <a:solidFill>
                    <a:srgbClr val="4D4D4D"/>
                  </a:solidFill>
                  <a:cs typeface="Arial"/>
                </a:rPr>
                <a:t>Die erfolgsorientierte Lifestyle-Elite </a:t>
              </a:r>
              <a:br>
                <a:rPr lang="de-AT" sz="825" dirty="0">
                  <a:solidFill>
                    <a:srgbClr val="4D4D4D"/>
                  </a:solidFill>
                  <a:cs typeface="Arial"/>
                </a:rPr>
              </a:br>
              <a:r>
                <a:rPr lang="de-AT" sz="825" dirty="0">
                  <a:solidFill>
                    <a:srgbClr val="4D4D4D"/>
                  </a:solidFill>
                  <a:cs typeface="Arial"/>
                </a:rPr>
                <a:t>auf der Suche nach unkonventionellen </a:t>
              </a:r>
              <a:br>
                <a:rPr lang="de-AT" sz="825" dirty="0">
                  <a:solidFill>
                    <a:srgbClr val="4D4D4D"/>
                  </a:solidFill>
                  <a:cs typeface="Arial"/>
                </a:rPr>
              </a:br>
              <a:r>
                <a:rPr lang="de-AT" sz="825" dirty="0">
                  <a:solidFill>
                    <a:srgbClr val="4D4D4D"/>
                  </a:solidFill>
                  <a:cs typeface="Arial"/>
                </a:rPr>
                <a:t>Erfahrungen</a:t>
              </a:r>
            </a:p>
          </p:txBody>
        </p:sp>
        <p:sp>
          <p:nvSpPr>
            <p:cNvPr id="42" name="Textplatzhalter 6">
              <a:extLst>
                <a:ext uri="{FF2B5EF4-FFF2-40B4-BE49-F238E27FC236}">
                  <a16:creationId xmlns:a16="http://schemas.microsoft.com/office/drawing/2014/main" id="{86978322-6D37-47F0-946A-9426DE6D927F}"/>
                </a:ext>
              </a:extLst>
            </p:cNvPr>
            <p:cNvSpPr txBox="1">
              <a:spLocks/>
            </p:cNvSpPr>
            <p:nvPr/>
          </p:nvSpPr>
          <p:spPr>
            <a:xfrm>
              <a:off x="401880" y="4842711"/>
              <a:ext cx="2988000" cy="486287"/>
            </a:xfrm>
            <a:prstGeom prst="rect">
              <a:avLst/>
            </a:prstGeom>
          </p:spPr>
          <p:txBody>
            <a:bodyPr anchor="ctr"/>
            <a:lstStyle>
              <a:lvl1pPr marL="180975" indent="-171450" algn="l" defTabSz="914400" rtl="0" eaLnBrk="1" fontAlgn="base" latinLnBrk="0" hangingPunct="1">
                <a:spcBef>
                  <a:spcPct val="20000"/>
                </a:spcBef>
                <a:spcAft>
                  <a:spcPts val="500"/>
                </a:spcAft>
                <a:buClr>
                  <a:srgbClr val="AEBF37"/>
                </a:buClr>
                <a:buSzPct val="60000"/>
                <a:buFont typeface="Monotype Sorts" pitchFamily="2" charset="2"/>
                <a:buChar char="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lang="de-DE" sz="2000" kern="1200" noProof="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752475" indent="-285750" algn="l" defTabSz="449263" rtl="0" eaLnBrk="1" fontAlgn="base" hangingPunct="1">
                <a:spcBef>
                  <a:spcPts val="450"/>
                </a:spcBef>
                <a:spcAft>
                  <a:spcPts val="450"/>
                </a:spcAft>
                <a:buClr>
                  <a:srgbClr val="ABBE37"/>
                </a:buClr>
                <a:buSzPct val="100000"/>
                <a:buFont typeface="Symbol" pitchFamily="18" charset="2"/>
                <a:buChar char="¨"/>
                <a:defRPr lang="de-AT" dirty="0" smtClean="0">
                  <a:solidFill>
                    <a:srgbClr val="006679"/>
                  </a:solidFill>
                  <a:latin typeface="+mn-lt"/>
                  <a:cs typeface="+mn-cs"/>
                </a:defRPr>
              </a:lvl2pPr>
              <a:lvl3pPr marL="1209675" indent="-285750" algn="l" defTabSz="449263" rtl="0" eaLnBrk="1" fontAlgn="base" hangingPunct="1">
                <a:spcBef>
                  <a:spcPts val="400"/>
                </a:spcBef>
                <a:spcAft>
                  <a:spcPts val="400"/>
                </a:spcAft>
                <a:buClr>
                  <a:srgbClr val="ABBE37"/>
                </a:buClr>
                <a:buSzPct val="100000"/>
                <a:buFont typeface="Arial" pitchFamily="34" charset="0"/>
                <a:buChar char="•"/>
                <a:defRPr lang="de-DE" sz="1800" kern="1200" noProof="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666875" indent="-285750" algn="l" defTabSz="449263" rtl="0" eaLnBrk="1" fontAlgn="base" hangingPunct="1">
                <a:spcBef>
                  <a:spcPts val="350"/>
                </a:spcBef>
                <a:spcAft>
                  <a:spcPts val="350"/>
                </a:spcAft>
                <a:buClr>
                  <a:srgbClr val="ABBE37"/>
                </a:buClr>
                <a:buSzPct val="100000"/>
                <a:buFont typeface="Courier New" pitchFamily="49" charset="0"/>
                <a:buChar char="o"/>
                <a:defRPr lang="de-AT" sz="1400" dirty="0" smtClean="0">
                  <a:solidFill>
                    <a:srgbClr val="006679"/>
                  </a:solidFill>
                  <a:latin typeface="+mn-lt"/>
                  <a:cs typeface="+mn-cs"/>
                </a:defRPr>
              </a:lvl4pPr>
              <a:lvl5pPr marL="2124075" indent="-28575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ABBE37"/>
                </a:buClr>
                <a:buSzPct val="75000"/>
                <a:buFont typeface="Symbol" pitchFamily="18" charset="2"/>
                <a:buChar char="¨"/>
                <a:defRPr lang="de-DE" sz="1600" kern="1200" noProof="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5146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cs typeface="+mn-cs"/>
                </a:defRPr>
              </a:lvl6pPr>
              <a:lvl7pPr marL="29718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lang="de-DE" sz="1400" kern="120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4290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cs typeface="+mn-cs"/>
                </a:defRPr>
              </a:lvl8pPr>
              <a:lvl9pPr marL="38862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lang="de-AT" sz="1200" kern="120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7144" indent="0" algn="just" defTabSz="685783">
                <a:lnSpc>
                  <a:spcPct val="80000"/>
                </a:lnSpc>
                <a:buNone/>
                <a:tabLst>
                  <a:tab pos="683402" algn="l"/>
                  <a:tab pos="1369185" algn="l"/>
                  <a:tab pos="2054968" algn="l"/>
                  <a:tab pos="2740751" algn="l"/>
                  <a:tab pos="3426533" algn="l"/>
                  <a:tab pos="4112316" algn="l"/>
                  <a:tab pos="4798099" algn="l"/>
                  <a:tab pos="5483882" algn="l"/>
                  <a:tab pos="6169665" algn="l"/>
                  <a:tab pos="6855448" algn="l"/>
                  <a:tab pos="7541231" algn="l"/>
                </a:tabLst>
                <a:defRPr/>
              </a:pPr>
              <a:r>
                <a:rPr lang="de-AT" sz="1200" dirty="0">
                  <a:solidFill>
                    <a:srgbClr val="4D4D4D"/>
                  </a:solidFill>
                  <a:cs typeface="Arial"/>
                </a:rPr>
                <a:t>Digitale Individualisten</a:t>
              </a:r>
            </a:p>
          </p:txBody>
        </p:sp>
        <p:cxnSp>
          <p:nvCxnSpPr>
            <p:cNvPr id="43" name="Gerade Verbindung 67">
              <a:extLst>
                <a:ext uri="{FF2B5EF4-FFF2-40B4-BE49-F238E27FC236}">
                  <a16:creationId xmlns:a16="http://schemas.microsoft.com/office/drawing/2014/main" id="{876B089B-999E-440C-B13D-E21FD65B8018}"/>
                </a:ext>
              </a:extLst>
            </p:cNvPr>
            <p:cNvCxnSpPr/>
            <p:nvPr/>
          </p:nvCxnSpPr>
          <p:spPr>
            <a:xfrm>
              <a:off x="511012" y="5235396"/>
              <a:ext cx="2836852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Bildplatzhalter 11">
            <a:extLst>
              <a:ext uri="{FF2B5EF4-FFF2-40B4-BE49-F238E27FC236}">
                <a16:creationId xmlns:a16="http://schemas.microsoft.com/office/drawing/2014/main" id="{386B20B7-BC78-4B1D-829F-8081493344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675" y="1081013"/>
            <a:ext cx="621000" cy="621000"/>
          </a:xfrm>
          <a:prstGeom prst="ellipse">
            <a:avLst/>
          </a:prstGeom>
          <a:ln w="6350">
            <a:solidFill>
              <a:schemeClr val="bg1"/>
            </a:solidFill>
          </a:ln>
        </p:spPr>
      </p:pic>
      <p:pic>
        <p:nvPicPr>
          <p:cNvPr id="45" name="Bildplatzhalter 12">
            <a:extLst>
              <a:ext uri="{FF2B5EF4-FFF2-40B4-BE49-F238E27FC236}">
                <a16:creationId xmlns:a16="http://schemas.microsoft.com/office/drawing/2014/main" id="{83252C8B-4E28-4318-B73C-AE7BD065BC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6758">
            <a:off x="6076492" y="2550045"/>
            <a:ext cx="702000" cy="702000"/>
          </a:xfrm>
          <a:prstGeom prst="ellipse">
            <a:avLst/>
          </a:prstGeom>
          <a:ln w="6350">
            <a:solidFill>
              <a:schemeClr val="bg1"/>
            </a:solidFill>
          </a:ln>
        </p:spPr>
      </p:pic>
      <p:pic>
        <p:nvPicPr>
          <p:cNvPr id="46" name="Bildplatzhalter 11">
            <a:extLst>
              <a:ext uri="{FF2B5EF4-FFF2-40B4-BE49-F238E27FC236}">
                <a16:creationId xmlns:a16="http://schemas.microsoft.com/office/drawing/2014/main" id="{F0CE3706-5ED7-4C33-A923-95ECE55CBD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881" y="2463738"/>
            <a:ext cx="621000" cy="621000"/>
          </a:xfrm>
          <a:prstGeom prst="ellipse">
            <a:avLst/>
          </a:prstGeom>
          <a:ln w="6350">
            <a:solidFill>
              <a:schemeClr val="bg1"/>
            </a:solidFill>
          </a:ln>
        </p:spPr>
      </p:pic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1F0906F4-D5D3-4526-8DD2-DEB224527120}"/>
              </a:ext>
            </a:extLst>
          </p:cNvPr>
          <p:cNvGrpSpPr/>
          <p:nvPr/>
        </p:nvGrpSpPr>
        <p:grpSpPr>
          <a:xfrm>
            <a:off x="4676496" y="3381842"/>
            <a:ext cx="2347894" cy="796763"/>
            <a:chOff x="395536" y="4842711"/>
            <a:chExt cx="3130525" cy="1062351"/>
          </a:xfrm>
        </p:grpSpPr>
        <p:sp>
          <p:nvSpPr>
            <p:cNvPr id="48" name="Inhaltsplatzhalter 5">
              <a:extLst>
                <a:ext uri="{FF2B5EF4-FFF2-40B4-BE49-F238E27FC236}">
                  <a16:creationId xmlns:a16="http://schemas.microsoft.com/office/drawing/2014/main" id="{1A8AD262-BE79-4508-AAB4-EB0EE784D938}"/>
                </a:ext>
              </a:extLst>
            </p:cNvPr>
            <p:cNvSpPr txBox="1">
              <a:spLocks/>
            </p:cNvSpPr>
            <p:nvPr/>
          </p:nvSpPr>
          <p:spPr>
            <a:xfrm>
              <a:off x="395536" y="5278026"/>
              <a:ext cx="3130525" cy="627036"/>
            </a:xfrm>
            <a:prstGeom prst="rect">
              <a:avLst/>
            </a:prstGeom>
          </p:spPr>
          <p:txBody>
            <a:bodyPr/>
            <a:lstStyle>
              <a:lvl1pPr marL="180975" indent="-171450" algn="l" defTabSz="914400" rtl="0" eaLnBrk="1" fontAlgn="base" latinLnBrk="0" hangingPunct="1">
                <a:spcBef>
                  <a:spcPct val="20000"/>
                </a:spcBef>
                <a:spcAft>
                  <a:spcPts val="500"/>
                </a:spcAft>
                <a:buClr>
                  <a:srgbClr val="AEBF37"/>
                </a:buClr>
                <a:buSzPct val="60000"/>
                <a:buFont typeface="Monotype Sorts" pitchFamily="2" charset="2"/>
                <a:buChar char="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lang="de-DE" sz="2000" kern="1200" noProof="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752475" indent="-285750" algn="l" defTabSz="449263" rtl="0" eaLnBrk="1" fontAlgn="base" hangingPunct="1">
                <a:spcBef>
                  <a:spcPts val="450"/>
                </a:spcBef>
                <a:spcAft>
                  <a:spcPts val="450"/>
                </a:spcAft>
                <a:buClr>
                  <a:srgbClr val="ABBE37"/>
                </a:buClr>
                <a:buSzPct val="100000"/>
                <a:buFont typeface="Symbol" pitchFamily="18" charset="2"/>
                <a:buChar char="¨"/>
                <a:defRPr lang="de-AT" dirty="0" smtClean="0">
                  <a:solidFill>
                    <a:srgbClr val="006679"/>
                  </a:solidFill>
                  <a:latin typeface="+mn-lt"/>
                  <a:cs typeface="+mn-cs"/>
                </a:defRPr>
              </a:lvl2pPr>
              <a:lvl3pPr marL="1209675" indent="-285750" algn="l" defTabSz="449263" rtl="0" eaLnBrk="1" fontAlgn="base" hangingPunct="1">
                <a:spcBef>
                  <a:spcPts val="400"/>
                </a:spcBef>
                <a:spcAft>
                  <a:spcPts val="400"/>
                </a:spcAft>
                <a:buClr>
                  <a:srgbClr val="ABBE37"/>
                </a:buClr>
                <a:buSzPct val="100000"/>
                <a:buFont typeface="Arial" pitchFamily="34" charset="0"/>
                <a:buChar char="•"/>
                <a:defRPr lang="de-DE" sz="1800" kern="1200" noProof="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666875" indent="-285750" algn="l" defTabSz="449263" rtl="0" eaLnBrk="1" fontAlgn="base" hangingPunct="1">
                <a:spcBef>
                  <a:spcPts val="350"/>
                </a:spcBef>
                <a:spcAft>
                  <a:spcPts val="350"/>
                </a:spcAft>
                <a:buClr>
                  <a:srgbClr val="ABBE37"/>
                </a:buClr>
                <a:buSzPct val="100000"/>
                <a:buFont typeface="Courier New" pitchFamily="49" charset="0"/>
                <a:buChar char="o"/>
                <a:defRPr lang="de-AT" sz="1400" dirty="0" smtClean="0">
                  <a:solidFill>
                    <a:srgbClr val="006679"/>
                  </a:solidFill>
                  <a:latin typeface="+mn-lt"/>
                  <a:cs typeface="+mn-cs"/>
                </a:defRPr>
              </a:lvl4pPr>
              <a:lvl5pPr marL="2124075" indent="-28575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ABBE37"/>
                </a:buClr>
                <a:buSzPct val="75000"/>
                <a:buFont typeface="Symbol" pitchFamily="18" charset="2"/>
                <a:buChar char="¨"/>
                <a:defRPr lang="de-DE" sz="1600" kern="1200" noProof="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5146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cs typeface="+mn-cs"/>
                </a:defRPr>
              </a:lvl6pPr>
              <a:lvl7pPr marL="29718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lang="de-DE" sz="1400" kern="120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4290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cs typeface="+mn-cs"/>
                </a:defRPr>
              </a:lvl8pPr>
              <a:lvl9pPr marL="38862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lang="de-AT" sz="1200" kern="120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7144" indent="0" defTabSz="685783">
                <a:lnSpc>
                  <a:spcPct val="80000"/>
                </a:lnSpc>
                <a:buNone/>
                <a:tabLst>
                  <a:tab pos="683402" algn="l"/>
                  <a:tab pos="1369185" algn="l"/>
                  <a:tab pos="2054968" algn="l"/>
                  <a:tab pos="2740751" algn="l"/>
                  <a:tab pos="3426533" algn="l"/>
                  <a:tab pos="4112316" algn="l"/>
                  <a:tab pos="4798099" algn="l"/>
                  <a:tab pos="5483882" algn="l"/>
                  <a:tab pos="6169665" algn="l"/>
                  <a:tab pos="6855448" algn="l"/>
                  <a:tab pos="7541231" algn="l"/>
                </a:tabLst>
                <a:defRPr/>
              </a:pPr>
              <a:r>
                <a:rPr lang="de-AT" sz="825" dirty="0">
                  <a:solidFill>
                    <a:srgbClr val="4D4D4D"/>
                  </a:solidFill>
                  <a:cs typeface="Arial"/>
                </a:rPr>
                <a:t>Der fleißige &amp; familienorientierte moderne Mainstream mit hoher Anpassungsbereitschaft</a:t>
              </a:r>
            </a:p>
          </p:txBody>
        </p:sp>
        <p:sp>
          <p:nvSpPr>
            <p:cNvPr id="49" name="Textplatzhalter 6">
              <a:extLst>
                <a:ext uri="{FF2B5EF4-FFF2-40B4-BE49-F238E27FC236}">
                  <a16:creationId xmlns:a16="http://schemas.microsoft.com/office/drawing/2014/main" id="{1885E71A-ADDF-4277-AD2B-644198655802}"/>
                </a:ext>
              </a:extLst>
            </p:cNvPr>
            <p:cNvSpPr txBox="1">
              <a:spLocks/>
            </p:cNvSpPr>
            <p:nvPr/>
          </p:nvSpPr>
          <p:spPr>
            <a:xfrm>
              <a:off x="401880" y="4842711"/>
              <a:ext cx="2988000" cy="486287"/>
            </a:xfrm>
            <a:prstGeom prst="rect">
              <a:avLst/>
            </a:prstGeom>
          </p:spPr>
          <p:txBody>
            <a:bodyPr anchor="ctr"/>
            <a:lstStyle>
              <a:lvl1pPr marL="180975" indent="-171450" algn="l" defTabSz="914400" rtl="0" eaLnBrk="1" fontAlgn="base" latinLnBrk="0" hangingPunct="1">
                <a:spcBef>
                  <a:spcPct val="20000"/>
                </a:spcBef>
                <a:spcAft>
                  <a:spcPts val="500"/>
                </a:spcAft>
                <a:buClr>
                  <a:srgbClr val="AEBF37"/>
                </a:buClr>
                <a:buSzPct val="60000"/>
                <a:buFont typeface="Monotype Sorts" pitchFamily="2" charset="2"/>
                <a:buChar char="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lang="de-DE" sz="2000" kern="1200" noProof="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752475" indent="-285750" algn="l" defTabSz="449263" rtl="0" eaLnBrk="1" fontAlgn="base" hangingPunct="1">
                <a:spcBef>
                  <a:spcPts val="450"/>
                </a:spcBef>
                <a:spcAft>
                  <a:spcPts val="450"/>
                </a:spcAft>
                <a:buClr>
                  <a:srgbClr val="ABBE37"/>
                </a:buClr>
                <a:buSzPct val="100000"/>
                <a:buFont typeface="Symbol" pitchFamily="18" charset="2"/>
                <a:buChar char="¨"/>
                <a:defRPr lang="de-AT" dirty="0" smtClean="0">
                  <a:solidFill>
                    <a:srgbClr val="006679"/>
                  </a:solidFill>
                  <a:latin typeface="+mn-lt"/>
                  <a:cs typeface="+mn-cs"/>
                </a:defRPr>
              </a:lvl2pPr>
              <a:lvl3pPr marL="1209675" indent="-285750" algn="l" defTabSz="449263" rtl="0" eaLnBrk="1" fontAlgn="base" hangingPunct="1">
                <a:spcBef>
                  <a:spcPts val="400"/>
                </a:spcBef>
                <a:spcAft>
                  <a:spcPts val="400"/>
                </a:spcAft>
                <a:buClr>
                  <a:srgbClr val="ABBE37"/>
                </a:buClr>
                <a:buSzPct val="100000"/>
                <a:buFont typeface="Arial" pitchFamily="34" charset="0"/>
                <a:buChar char="•"/>
                <a:defRPr lang="de-DE" sz="1800" kern="1200" noProof="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666875" indent="-285750" algn="l" defTabSz="449263" rtl="0" eaLnBrk="1" fontAlgn="base" hangingPunct="1">
                <a:spcBef>
                  <a:spcPts val="350"/>
                </a:spcBef>
                <a:spcAft>
                  <a:spcPts val="350"/>
                </a:spcAft>
                <a:buClr>
                  <a:srgbClr val="ABBE37"/>
                </a:buClr>
                <a:buSzPct val="100000"/>
                <a:buFont typeface="Courier New" pitchFamily="49" charset="0"/>
                <a:buChar char="o"/>
                <a:defRPr lang="de-AT" sz="1400" dirty="0" smtClean="0">
                  <a:solidFill>
                    <a:srgbClr val="006679"/>
                  </a:solidFill>
                  <a:latin typeface="+mn-lt"/>
                  <a:cs typeface="+mn-cs"/>
                </a:defRPr>
              </a:lvl4pPr>
              <a:lvl5pPr marL="2124075" indent="-28575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ABBE37"/>
                </a:buClr>
                <a:buSzPct val="75000"/>
                <a:buFont typeface="Symbol" pitchFamily="18" charset="2"/>
                <a:buChar char="¨"/>
                <a:defRPr lang="de-DE" sz="1600" kern="1200" noProof="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5146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cs typeface="+mn-cs"/>
                </a:defRPr>
              </a:lvl6pPr>
              <a:lvl7pPr marL="29718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lang="de-DE" sz="1400" kern="120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4290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cs typeface="+mn-cs"/>
                </a:defRPr>
              </a:lvl8pPr>
              <a:lvl9pPr marL="38862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lang="de-AT" sz="1200" kern="120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7144" indent="0" algn="just" defTabSz="685783">
                <a:lnSpc>
                  <a:spcPct val="80000"/>
                </a:lnSpc>
                <a:buNone/>
                <a:tabLst>
                  <a:tab pos="683402" algn="l"/>
                  <a:tab pos="1369185" algn="l"/>
                  <a:tab pos="2054968" algn="l"/>
                  <a:tab pos="2740751" algn="l"/>
                  <a:tab pos="3426533" algn="l"/>
                  <a:tab pos="4112316" algn="l"/>
                  <a:tab pos="4798099" algn="l"/>
                  <a:tab pos="5483882" algn="l"/>
                  <a:tab pos="6169665" algn="l"/>
                  <a:tab pos="6855448" algn="l"/>
                  <a:tab pos="7541231" algn="l"/>
                </a:tabLst>
                <a:defRPr/>
              </a:pPr>
              <a:r>
                <a:rPr lang="de-AT" sz="1200" dirty="0">
                  <a:solidFill>
                    <a:srgbClr val="4D4D4D"/>
                  </a:solidFill>
                  <a:cs typeface="Arial"/>
                </a:rPr>
                <a:t>Adaptiv-Pragmatische</a:t>
              </a:r>
            </a:p>
          </p:txBody>
        </p:sp>
        <p:cxnSp>
          <p:nvCxnSpPr>
            <p:cNvPr id="50" name="Gerade Verbindung 74">
              <a:extLst>
                <a:ext uri="{FF2B5EF4-FFF2-40B4-BE49-F238E27FC236}">
                  <a16:creationId xmlns:a16="http://schemas.microsoft.com/office/drawing/2014/main" id="{63AEF4BF-39C8-4FB2-A33E-FCA5DC470AE6}"/>
                </a:ext>
              </a:extLst>
            </p:cNvPr>
            <p:cNvCxnSpPr/>
            <p:nvPr/>
          </p:nvCxnSpPr>
          <p:spPr>
            <a:xfrm>
              <a:off x="511012" y="5235396"/>
              <a:ext cx="29880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Bildplatzhalter 12">
            <a:extLst>
              <a:ext uri="{FF2B5EF4-FFF2-40B4-BE49-F238E27FC236}">
                <a16:creationId xmlns:a16="http://schemas.microsoft.com/office/drawing/2014/main" id="{B90C796F-6191-4FA4-BF5C-459057A58572}"/>
              </a:ext>
            </a:extLst>
          </p:cNvPr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693" y="3759960"/>
            <a:ext cx="702000" cy="702000"/>
          </a:xfrm>
          <a:prstGeom prst="ellipse">
            <a:avLst/>
          </a:prstGeom>
          <a:ln w="6350">
            <a:solidFill>
              <a:schemeClr val="bg1"/>
            </a:solidFill>
          </a:ln>
        </p:spPr>
      </p:pic>
      <p:pic>
        <p:nvPicPr>
          <p:cNvPr id="52" name="Bildplatzhalter 11">
            <a:extLst>
              <a:ext uri="{FF2B5EF4-FFF2-40B4-BE49-F238E27FC236}">
                <a16:creationId xmlns:a16="http://schemas.microsoft.com/office/drawing/2014/main" id="{769A3938-5B0F-43E1-A1BF-DF9D541B964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420000">
            <a:off x="6055028" y="4000026"/>
            <a:ext cx="621000" cy="621000"/>
          </a:xfrm>
          <a:prstGeom prst="ellipse">
            <a:avLst/>
          </a:prstGeom>
          <a:ln w="6350">
            <a:solidFill>
              <a:schemeClr val="bg1"/>
            </a:solidFill>
          </a:ln>
        </p:spPr>
      </p:pic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3D12841B-87F3-44C6-9F64-3BAB48FB589A}"/>
              </a:ext>
            </a:extLst>
          </p:cNvPr>
          <p:cNvGrpSpPr/>
          <p:nvPr/>
        </p:nvGrpSpPr>
        <p:grpSpPr>
          <a:xfrm>
            <a:off x="1944691" y="3935228"/>
            <a:ext cx="2373936" cy="796763"/>
            <a:chOff x="395536" y="4842711"/>
            <a:chExt cx="3165248" cy="1062351"/>
          </a:xfrm>
        </p:grpSpPr>
        <p:sp>
          <p:nvSpPr>
            <p:cNvPr id="54" name="Inhaltsplatzhalter 5">
              <a:extLst>
                <a:ext uri="{FF2B5EF4-FFF2-40B4-BE49-F238E27FC236}">
                  <a16:creationId xmlns:a16="http://schemas.microsoft.com/office/drawing/2014/main" id="{2906DC34-66B6-4D36-BFAF-30E7B720BA97}"/>
                </a:ext>
              </a:extLst>
            </p:cNvPr>
            <p:cNvSpPr txBox="1">
              <a:spLocks/>
            </p:cNvSpPr>
            <p:nvPr/>
          </p:nvSpPr>
          <p:spPr>
            <a:xfrm>
              <a:off x="395536" y="5278026"/>
              <a:ext cx="3165248" cy="627036"/>
            </a:xfrm>
            <a:prstGeom prst="rect">
              <a:avLst/>
            </a:prstGeom>
          </p:spPr>
          <p:txBody>
            <a:bodyPr/>
            <a:lstStyle>
              <a:lvl1pPr marL="180975" indent="-171450" algn="l" defTabSz="914400" rtl="0" eaLnBrk="1" fontAlgn="base" latinLnBrk="0" hangingPunct="1">
                <a:spcBef>
                  <a:spcPct val="20000"/>
                </a:spcBef>
                <a:spcAft>
                  <a:spcPts val="500"/>
                </a:spcAft>
                <a:buClr>
                  <a:srgbClr val="AEBF37"/>
                </a:buClr>
                <a:buSzPct val="60000"/>
                <a:buFont typeface="Monotype Sorts" pitchFamily="2" charset="2"/>
                <a:buChar char="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lang="de-DE" sz="2000" kern="1200" noProof="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752475" indent="-285750" algn="l" defTabSz="449263" rtl="0" eaLnBrk="1" fontAlgn="base" hangingPunct="1">
                <a:spcBef>
                  <a:spcPts val="450"/>
                </a:spcBef>
                <a:spcAft>
                  <a:spcPts val="450"/>
                </a:spcAft>
                <a:buClr>
                  <a:srgbClr val="ABBE37"/>
                </a:buClr>
                <a:buSzPct val="100000"/>
                <a:buFont typeface="Symbol" pitchFamily="18" charset="2"/>
                <a:buChar char="¨"/>
                <a:defRPr lang="de-AT" dirty="0" smtClean="0">
                  <a:solidFill>
                    <a:srgbClr val="006679"/>
                  </a:solidFill>
                  <a:latin typeface="+mn-lt"/>
                  <a:cs typeface="+mn-cs"/>
                </a:defRPr>
              </a:lvl2pPr>
              <a:lvl3pPr marL="1209675" indent="-285750" algn="l" defTabSz="449263" rtl="0" eaLnBrk="1" fontAlgn="base" hangingPunct="1">
                <a:spcBef>
                  <a:spcPts val="400"/>
                </a:spcBef>
                <a:spcAft>
                  <a:spcPts val="400"/>
                </a:spcAft>
                <a:buClr>
                  <a:srgbClr val="ABBE37"/>
                </a:buClr>
                <a:buSzPct val="100000"/>
                <a:buFont typeface="Arial" pitchFamily="34" charset="0"/>
                <a:buChar char="•"/>
                <a:defRPr lang="de-DE" sz="1800" kern="1200" noProof="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666875" indent="-285750" algn="l" defTabSz="449263" rtl="0" eaLnBrk="1" fontAlgn="base" hangingPunct="1">
                <a:spcBef>
                  <a:spcPts val="350"/>
                </a:spcBef>
                <a:spcAft>
                  <a:spcPts val="350"/>
                </a:spcAft>
                <a:buClr>
                  <a:srgbClr val="ABBE37"/>
                </a:buClr>
                <a:buSzPct val="100000"/>
                <a:buFont typeface="Courier New" pitchFamily="49" charset="0"/>
                <a:buChar char="o"/>
                <a:defRPr lang="de-AT" sz="1400" dirty="0" smtClean="0">
                  <a:solidFill>
                    <a:srgbClr val="006679"/>
                  </a:solidFill>
                  <a:latin typeface="+mn-lt"/>
                  <a:cs typeface="+mn-cs"/>
                </a:defRPr>
              </a:lvl4pPr>
              <a:lvl5pPr marL="2124075" indent="-28575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ABBE37"/>
                </a:buClr>
                <a:buSzPct val="75000"/>
                <a:buFont typeface="Symbol" pitchFamily="18" charset="2"/>
                <a:buChar char="¨"/>
                <a:defRPr lang="de-DE" sz="1600" kern="1200" noProof="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5146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cs typeface="+mn-cs"/>
                </a:defRPr>
              </a:lvl6pPr>
              <a:lvl7pPr marL="29718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lang="de-DE" sz="1400" kern="120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4290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cs typeface="+mn-cs"/>
                </a:defRPr>
              </a:lvl8pPr>
              <a:lvl9pPr marL="38862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lang="de-AT" sz="1200" kern="120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7144" indent="0" defTabSz="685783">
                <a:lnSpc>
                  <a:spcPct val="80000"/>
                </a:lnSpc>
                <a:buNone/>
                <a:tabLst>
                  <a:tab pos="683402" algn="l"/>
                  <a:tab pos="1369185" algn="l"/>
                  <a:tab pos="2054968" algn="l"/>
                  <a:tab pos="2740751" algn="l"/>
                  <a:tab pos="3426533" algn="l"/>
                  <a:tab pos="4112316" algn="l"/>
                  <a:tab pos="4798099" algn="l"/>
                  <a:tab pos="5483882" algn="l"/>
                  <a:tab pos="6169665" algn="l"/>
                  <a:tab pos="6855448" algn="l"/>
                  <a:tab pos="7541231" algn="l"/>
                </a:tabLst>
                <a:defRPr/>
              </a:pPr>
              <a:r>
                <a:rPr lang="de-AT" sz="825" dirty="0">
                  <a:solidFill>
                    <a:srgbClr val="4D4D4D"/>
                  </a:solidFill>
                  <a:cs typeface="Arial"/>
                </a:rPr>
                <a:t>Die spaß- &amp; konsumorientierten Mainstreamverweigerer auf der  Suche nach einer Lebensnische</a:t>
              </a:r>
            </a:p>
          </p:txBody>
        </p:sp>
        <p:sp>
          <p:nvSpPr>
            <p:cNvPr id="55" name="Textplatzhalter 6">
              <a:extLst>
                <a:ext uri="{FF2B5EF4-FFF2-40B4-BE49-F238E27FC236}">
                  <a16:creationId xmlns:a16="http://schemas.microsoft.com/office/drawing/2014/main" id="{CAD2BA6D-752E-406A-B795-95065811F188}"/>
                </a:ext>
              </a:extLst>
            </p:cNvPr>
            <p:cNvSpPr txBox="1">
              <a:spLocks/>
            </p:cNvSpPr>
            <p:nvPr/>
          </p:nvSpPr>
          <p:spPr>
            <a:xfrm>
              <a:off x="401880" y="4842711"/>
              <a:ext cx="2988000" cy="486287"/>
            </a:xfrm>
            <a:prstGeom prst="rect">
              <a:avLst/>
            </a:prstGeom>
          </p:spPr>
          <p:txBody>
            <a:bodyPr anchor="ctr"/>
            <a:lstStyle>
              <a:lvl1pPr marL="180975" indent="-171450" algn="l" defTabSz="914400" rtl="0" eaLnBrk="1" fontAlgn="base" latinLnBrk="0" hangingPunct="1">
                <a:spcBef>
                  <a:spcPct val="20000"/>
                </a:spcBef>
                <a:spcAft>
                  <a:spcPts val="500"/>
                </a:spcAft>
                <a:buClr>
                  <a:srgbClr val="AEBF37"/>
                </a:buClr>
                <a:buSzPct val="60000"/>
                <a:buFont typeface="Monotype Sorts" pitchFamily="2" charset="2"/>
                <a:buChar char="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lang="de-DE" sz="2000" kern="1200" noProof="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752475" indent="-285750" algn="l" defTabSz="449263" rtl="0" eaLnBrk="1" fontAlgn="base" hangingPunct="1">
                <a:spcBef>
                  <a:spcPts val="450"/>
                </a:spcBef>
                <a:spcAft>
                  <a:spcPts val="450"/>
                </a:spcAft>
                <a:buClr>
                  <a:srgbClr val="ABBE37"/>
                </a:buClr>
                <a:buSzPct val="100000"/>
                <a:buFont typeface="Symbol" pitchFamily="18" charset="2"/>
                <a:buChar char="¨"/>
                <a:defRPr lang="de-AT" dirty="0" smtClean="0">
                  <a:solidFill>
                    <a:srgbClr val="006679"/>
                  </a:solidFill>
                  <a:latin typeface="+mn-lt"/>
                  <a:cs typeface="+mn-cs"/>
                </a:defRPr>
              </a:lvl2pPr>
              <a:lvl3pPr marL="1209675" indent="-285750" algn="l" defTabSz="449263" rtl="0" eaLnBrk="1" fontAlgn="base" hangingPunct="1">
                <a:spcBef>
                  <a:spcPts val="400"/>
                </a:spcBef>
                <a:spcAft>
                  <a:spcPts val="400"/>
                </a:spcAft>
                <a:buClr>
                  <a:srgbClr val="ABBE37"/>
                </a:buClr>
                <a:buSzPct val="100000"/>
                <a:buFont typeface="Arial" pitchFamily="34" charset="0"/>
                <a:buChar char="•"/>
                <a:defRPr lang="de-DE" sz="1800" kern="1200" noProof="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666875" indent="-285750" algn="l" defTabSz="449263" rtl="0" eaLnBrk="1" fontAlgn="base" hangingPunct="1">
                <a:spcBef>
                  <a:spcPts val="350"/>
                </a:spcBef>
                <a:spcAft>
                  <a:spcPts val="350"/>
                </a:spcAft>
                <a:buClr>
                  <a:srgbClr val="ABBE37"/>
                </a:buClr>
                <a:buSzPct val="100000"/>
                <a:buFont typeface="Courier New" pitchFamily="49" charset="0"/>
                <a:buChar char="o"/>
                <a:defRPr lang="de-AT" sz="1400" dirty="0" smtClean="0">
                  <a:solidFill>
                    <a:srgbClr val="006679"/>
                  </a:solidFill>
                  <a:latin typeface="+mn-lt"/>
                  <a:cs typeface="+mn-cs"/>
                </a:defRPr>
              </a:lvl4pPr>
              <a:lvl5pPr marL="2124075" indent="-28575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ABBE37"/>
                </a:buClr>
                <a:buSzPct val="75000"/>
                <a:buFont typeface="Symbol" pitchFamily="18" charset="2"/>
                <a:buChar char="¨"/>
                <a:defRPr lang="de-DE" sz="1600" kern="1200" noProof="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5146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cs typeface="+mn-cs"/>
                </a:defRPr>
              </a:lvl6pPr>
              <a:lvl7pPr marL="29718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lang="de-DE" sz="1400" kern="120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4290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cs typeface="+mn-cs"/>
                </a:defRPr>
              </a:lvl8pPr>
              <a:lvl9pPr marL="3886200" indent="-228600" algn="l" defTabSz="449263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lang="de-AT" sz="1200" kern="1200" dirty="0" smtClean="0">
                  <a:solidFill>
                    <a:srgbClr val="006679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7144" indent="0" algn="just" defTabSz="685783">
                <a:lnSpc>
                  <a:spcPct val="80000"/>
                </a:lnSpc>
                <a:buNone/>
                <a:tabLst>
                  <a:tab pos="683402" algn="l"/>
                  <a:tab pos="1369185" algn="l"/>
                  <a:tab pos="2054968" algn="l"/>
                  <a:tab pos="2740751" algn="l"/>
                  <a:tab pos="3426533" algn="l"/>
                  <a:tab pos="4112316" algn="l"/>
                  <a:tab pos="4798099" algn="l"/>
                  <a:tab pos="5483882" algn="l"/>
                  <a:tab pos="6169665" algn="l"/>
                  <a:tab pos="6855448" algn="l"/>
                  <a:tab pos="7541231" algn="l"/>
                </a:tabLst>
                <a:defRPr/>
              </a:pPr>
              <a:r>
                <a:rPr lang="de-AT" sz="1200" dirty="0">
                  <a:solidFill>
                    <a:srgbClr val="4D4D4D"/>
                  </a:solidFill>
                  <a:cs typeface="Arial"/>
                </a:rPr>
                <a:t>Hedonisten</a:t>
              </a:r>
            </a:p>
          </p:txBody>
        </p:sp>
        <p:cxnSp>
          <p:nvCxnSpPr>
            <p:cNvPr id="56" name="Gerade Verbindung 86">
              <a:extLst>
                <a:ext uri="{FF2B5EF4-FFF2-40B4-BE49-F238E27FC236}">
                  <a16:creationId xmlns:a16="http://schemas.microsoft.com/office/drawing/2014/main" id="{57C2B8D7-6F6D-43F7-AAEA-C8F65C8ADF5F}"/>
                </a:ext>
              </a:extLst>
            </p:cNvPr>
            <p:cNvCxnSpPr/>
            <p:nvPr/>
          </p:nvCxnSpPr>
          <p:spPr>
            <a:xfrm>
              <a:off x="511012" y="5235396"/>
              <a:ext cx="29880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Bildplatzhalter 12">
            <a:extLst>
              <a:ext uri="{FF2B5EF4-FFF2-40B4-BE49-F238E27FC236}">
                <a16:creationId xmlns:a16="http://schemas.microsoft.com/office/drawing/2014/main" id="{D2D0E152-8A58-475A-A210-EF0EAB5925B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453" y="3678948"/>
            <a:ext cx="702000" cy="702000"/>
          </a:xfrm>
          <a:prstGeom prst="ellipse">
            <a:avLst/>
          </a:prstGeom>
          <a:ln w="6350">
            <a:solidFill>
              <a:schemeClr val="bg1"/>
            </a:solidFill>
          </a:ln>
        </p:spPr>
      </p:pic>
      <p:pic>
        <p:nvPicPr>
          <p:cNvPr id="59" name="Bildplatzhalter 12">
            <a:extLst>
              <a:ext uri="{FF2B5EF4-FFF2-40B4-BE49-F238E27FC236}">
                <a16:creationId xmlns:a16="http://schemas.microsoft.com/office/drawing/2014/main" id="{6679CF97-648F-46FC-B0C7-7DC24B45F0B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579" y="3990194"/>
            <a:ext cx="621000" cy="621000"/>
          </a:xfrm>
          <a:prstGeom prst="ellipse">
            <a:avLst/>
          </a:prstGeom>
          <a:ln w="6350">
            <a:solidFill>
              <a:schemeClr val="bg1"/>
            </a:solidFill>
          </a:ln>
        </p:spPr>
      </p:pic>
      <p:sp>
        <p:nvSpPr>
          <p:cNvPr id="2" name="Textplatzhalter 6">
            <a:extLst>
              <a:ext uri="{FF2B5EF4-FFF2-40B4-BE49-F238E27FC236}">
                <a16:creationId xmlns:a16="http://schemas.microsoft.com/office/drawing/2014/main" id="{3EA62657-0505-499C-BA1D-009865E53D7A}"/>
              </a:ext>
            </a:extLst>
          </p:cNvPr>
          <p:cNvSpPr txBox="1">
            <a:spLocks/>
          </p:cNvSpPr>
          <p:nvPr/>
        </p:nvSpPr>
        <p:spPr>
          <a:xfrm rot="16200000">
            <a:off x="-1462298" y="2604089"/>
            <a:ext cx="3580807" cy="364715"/>
          </a:xfrm>
          <a:prstGeom prst="rect">
            <a:avLst/>
          </a:prstGeom>
        </p:spPr>
        <p:txBody>
          <a:bodyPr anchor="ctr"/>
          <a:lstStyle>
            <a:lvl1pPr marL="180975" indent="-171450" algn="l" defTabSz="914400" rtl="0" eaLnBrk="1" fontAlgn="base" latinLnBrk="0" hangingPunct="1">
              <a:spcBef>
                <a:spcPct val="20000"/>
              </a:spcBef>
              <a:spcAft>
                <a:spcPts val="500"/>
              </a:spcAft>
              <a:buClr>
                <a:srgbClr val="AEBF37"/>
              </a:buClr>
              <a:buSzPct val="60000"/>
              <a:buFont typeface="Monotype Sort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lang="de-DE" sz="2000" kern="1200" noProof="0" dirty="0" smtClean="0">
                <a:solidFill>
                  <a:srgbClr val="006679"/>
                </a:solidFill>
                <a:latin typeface="Verdana" pitchFamily="34" charset="0"/>
                <a:ea typeface="+mn-ea"/>
                <a:cs typeface="+mn-cs"/>
              </a:defRPr>
            </a:lvl1pPr>
            <a:lvl2pPr marL="752475" indent="-285750" algn="l" defTabSz="449263" rtl="0" eaLnBrk="1" fontAlgn="base" hangingPunct="1">
              <a:spcBef>
                <a:spcPts val="450"/>
              </a:spcBef>
              <a:spcAft>
                <a:spcPts val="450"/>
              </a:spcAft>
              <a:buClr>
                <a:srgbClr val="ABBE37"/>
              </a:buClr>
              <a:buSzPct val="100000"/>
              <a:buFont typeface="Symbol" pitchFamily="18" charset="2"/>
              <a:buChar char="¨"/>
              <a:defRPr lang="de-AT" dirty="0" smtClean="0">
                <a:solidFill>
                  <a:srgbClr val="006679"/>
                </a:solidFill>
                <a:latin typeface="+mn-lt"/>
                <a:cs typeface="+mn-cs"/>
              </a:defRPr>
            </a:lvl2pPr>
            <a:lvl3pPr marL="1209675" indent="-285750" algn="l" defTabSz="449263" rtl="0" eaLnBrk="1" fontAlgn="base" hangingPunct="1">
              <a:spcBef>
                <a:spcPts val="400"/>
              </a:spcBef>
              <a:spcAft>
                <a:spcPts val="400"/>
              </a:spcAft>
              <a:buClr>
                <a:srgbClr val="ABBE37"/>
              </a:buClr>
              <a:buSzPct val="100000"/>
              <a:buFont typeface="Arial" pitchFamily="34" charset="0"/>
              <a:buChar char="•"/>
              <a:defRPr lang="de-DE" sz="1800" kern="1200" noProof="0" dirty="0" smtClean="0">
                <a:solidFill>
                  <a:srgbClr val="006679"/>
                </a:solidFill>
                <a:latin typeface="Verdana" pitchFamily="34" charset="0"/>
                <a:ea typeface="+mn-ea"/>
                <a:cs typeface="+mn-cs"/>
              </a:defRPr>
            </a:lvl3pPr>
            <a:lvl4pPr marL="1666875" indent="-285750" algn="l" defTabSz="449263" rtl="0" eaLnBrk="1" fontAlgn="base" hangingPunct="1">
              <a:spcBef>
                <a:spcPts val="350"/>
              </a:spcBef>
              <a:spcAft>
                <a:spcPts val="350"/>
              </a:spcAft>
              <a:buClr>
                <a:srgbClr val="ABBE37"/>
              </a:buClr>
              <a:buSzPct val="100000"/>
              <a:buFont typeface="Courier New" pitchFamily="49" charset="0"/>
              <a:buChar char="o"/>
              <a:defRPr lang="de-AT" sz="1400" dirty="0" smtClean="0">
                <a:solidFill>
                  <a:srgbClr val="006679"/>
                </a:solidFill>
                <a:latin typeface="+mn-lt"/>
                <a:cs typeface="+mn-cs"/>
              </a:defRPr>
            </a:lvl4pPr>
            <a:lvl5pPr marL="2124075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ABBE37"/>
              </a:buClr>
              <a:buSzPct val="75000"/>
              <a:buFont typeface="Symbol" pitchFamily="18" charset="2"/>
              <a:buChar char="¨"/>
              <a:defRPr lang="de-DE" sz="1600" kern="1200" noProof="0" dirty="0" smtClean="0">
                <a:solidFill>
                  <a:srgbClr val="006679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lang="de-DE" sz="1400" kern="1200" dirty="0" smtClean="0">
                <a:solidFill>
                  <a:srgbClr val="006679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lang="de-AT" sz="1200" kern="1200" dirty="0" smtClean="0">
                <a:solidFill>
                  <a:srgbClr val="006679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7144" indent="0" algn="ctr" defTabSz="914378">
              <a:lnSpc>
                <a:spcPct val="80000"/>
              </a:lnSpc>
              <a:buNone/>
              <a:tabLst>
                <a:tab pos="911202" algn="l"/>
                <a:tab pos="1825580" algn="l"/>
                <a:tab pos="2739956" algn="l"/>
                <a:tab pos="3654334" algn="l"/>
                <a:tab pos="4568711" algn="l"/>
                <a:tab pos="5483088" algn="l"/>
                <a:tab pos="6397465" algn="l"/>
                <a:tab pos="7311842" algn="l"/>
                <a:tab pos="8226219" algn="l"/>
                <a:tab pos="9140597" algn="l"/>
                <a:tab pos="10054973" algn="l"/>
              </a:tabLst>
            </a:pPr>
            <a:r>
              <a:rPr lang="de-AT" sz="1200" dirty="0">
                <a:solidFill>
                  <a:srgbClr val="4D4D4D"/>
                </a:solidFill>
                <a:cs typeface="Arial"/>
              </a:rPr>
              <a:t>Altersgruppe 15-24 Jahre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7FDC5C61-60CC-41CA-8560-5923E61C9F92}"/>
              </a:ext>
            </a:extLst>
          </p:cNvPr>
          <p:cNvSpPr txBox="1"/>
          <p:nvPr/>
        </p:nvSpPr>
        <p:spPr>
          <a:xfrm>
            <a:off x="4900777" y="3190446"/>
            <a:ext cx="557846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50" b="1" kern="0" baseline="1000" dirty="0">
                <a:solidFill>
                  <a:srgbClr val="000000"/>
                </a:solidFill>
                <a:latin typeface="Verdana" pitchFamily="34" charset="0"/>
              </a:rPr>
              <a:t>©</a:t>
            </a:r>
            <a:r>
              <a:rPr lang="de-DE" sz="600" b="1" kern="0" dirty="0">
                <a:solidFill>
                  <a:srgbClr val="000000"/>
                </a:solidFill>
                <a:latin typeface="Verdana" pitchFamily="34" charset="0"/>
              </a:rPr>
              <a:t> INTEGRAL</a:t>
            </a:r>
          </a:p>
        </p:txBody>
      </p:sp>
      <p:pic>
        <p:nvPicPr>
          <p:cNvPr id="75" name="Picture 2">
            <a:extLst>
              <a:ext uri="{FF2B5EF4-FFF2-40B4-BE49-F238E27FC236}">
                <a16:creationId xmlns:a16="http://schemas.microsoft.com/office/drawing/2014/main" id="{822D81C4-FDC1-4BEF-A771-124663905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634" y="1944044"/>
            <a:ext cx="2719833" cy="164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Textfeld 75">
            <a:extLst>
              <a:ext uri="{FF2B5EF4-FFF2-40B4-BE49-F238E27FC236}">
                <a16:creationId xmlns:a16="http://schemas.microsoft.com/office/drawing/2014/main" id="{3B6CAD3F-5EFE-40BB-B5E2-3B5779BD7136}"/>
              </a:ext>
            </a:extLst>
          </p:cNvPr>
          <p:cNvSpPr txBox="1"/>
          <p:nvPr/>
        </p:nvSpPr>
        <p:spPr>
          <a:xfrm>
            <a:off x="2651246" y="2742248"/>
            <a:ext cx="400999" cy="222775"/>
          </a:xfrm>
          <a:prstGeom prst="rect">
            <a:avLst/>
          </a:prstGeom>
          <a:solidFill>
            <a:srgbClr val="ABBE37"/>
          </a:solidFill>
        </p:spPr>
        <p:txBody>
          <a:bodyPr vert="horz" lIns="0" tIns="0" rIns="0" bIns="0" rtlCol="0" anchor="ctr">
            <a:noAutofit/>
          </a:bodyPr>
          <a:lstStyle>
            <a:defPPr>
              <a:defRPr lang="de-DE"/>
            </a:defPPr>
            <a:lvl1pPr marL="268288" indent="-258763">
              <a:lnSpc>
                <a:spcPct val="100000"/>
              </a:lnSpc>
              <a:spcBef>
                <a:spcPct val="15000"/>
              </a:spcBef>
              <a:spcAft>
                <a:spcPts val="500"/>
              </a:spcAft>
              <a:buClr>
                <a:srgbClr val="AEBF37"/>
              </a:buClr>
              <a:buSzPct val="85000"/>
              <a:buFont typeface="Monotype Sort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6679"/>
                </a:solidFill>
              </a:defRPr>
            </a:lvl1pPr>
            <a:lvl2pPr marL="0" lvl="1" indent="0" defTabSz="4492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BE37"/>
              </a:buClr>
              <a:buSzPct val="85000"/>
              <a:buFont typeface="Symbol" panose="05050102010706020507" pitchFamily="18" charset="2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209675" indent="-285750" defTabSz="449263">
              <a:spcBef>
                <a:spcPts val="400"/>
              </a:spcBef>
              <a:spcAft>
                <a:spcPts val="400"/>
              </a:spcAft>
              <a:buClr>
                <a:srgbClr val="ABBE37"/>
              </a:buClr>
              <a:buSzPct val="100000"/>
              <a:buFont typeface="Arial" pitchFamily="34" charset="0"/>
              <a:buChar char="•"/>
              <a:defRPr>
                <a:solidFill>
                  <a:srgbClr val="006679"/>
                </a:solidFill>
              </a:defRPr>
            </a:lvl3pPr>
            <a:lvl4pPr marL="1666875" indent="-285750" defTabSz="449263">
              <a:spcBef>
                <a:spcPts val="350"/>
              </a:spcBef>
              <a:spcAft>
                <a:spcPts val="350"/>
              </a:spcAft>
              <a:buClr>
                <a:srgbClr val="ABBE37"/>
              </a:buClr>
              <a:buSzPct val="100000"/>
              <a:buFont typeface="Courier New" pitchFamily="49" charset="0"/>
              <a:buChar char="o"/>
              <a:defRPr sz="1400">
                <a:solidFill>
                  <a:srgbClr val="006679"/>
                </a:solidFill>
              </a:defRPr>
            </a:lvl4pPr>
            <a:lvl5pPr marL="2124075" indent="-285750" defTabSz="449263">
              <a:spcBef>
                <a:spcPts val="500"/>
              </a:spcBef>
              <a:buClr>
                <a:srgbClr val="ABBE37"/>
              </a:buClr>
              <a:buSzPct val="75000"/>
              <a:buFont typeface="Symbol" pitchFamily="18" charset="2"/>
              <a:buChar char="¨"/>
              <a:defRPr sz="1600">
                <a:solidFill>
                  <a:srgbClr val="006679"/>
                </a:solidFill>
              </a:defRPr>
            </a:lvl5pPr>
            <a:lvl6pPr marL="25146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</a:defRPr>
            </a:lvl6pPr>
            <a:lvl7pPr marL="29718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6679"/>
                </a:solidFill>
              </a:defRPr>
            </a:lvl7pPr>
            <a:lvl8pPr marL="34290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</a:defRPr>
            </a:lvl8pPr>
            <a:lvl9pPr marL="38862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6679"/>
                </a:solidFill>
              </a:defRPr>
            </a:lvl9pPr>
          </a:lstStyle>
          <a:p>
            <a:pPr marL="0" indent="9525" defTabSz="914378">
              <a:tabLst>
                <a:tab pos="911202" algn="l"/>
                <a:tab pos="1825580" algn="l"/>
                <a:tab pos="2739956" algn="l"/>
                <a:tab pos="3654334" algn="l"/>
                <a:tab pos="4568711" algn="l"/>
                <a:tab pos="5483088" algn="l"/>
                <a:tab pos="6397465" algn="l"/>
                <a:tab pos="7311842" algn="l"/>
                <a:tab pos="8226219" algn="l"/>
                <a:tab pos="9140597" algn="l"/>
                <a:tab pos="10054973" algn="l"/>
              </a:tabLst>
            </a:pPr>
            <a:r>
              <a:rPr lang="de-AT" sz="1000" dirty="0">
                <a:solidFill>
                  <a:srgbClr val="000000"/>
                </a:solidFill>
                <a:latin typeface="Calibri"/>
              </a:rPr>
              <a:t>11%</a:t>
            </a: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618526AD-6387-481F-9530-6F6E17E62B11}"/>
              </a:ext>
            </a:extLst>
          </p:cNvPr>
          <p:cNvSpPr txBox="1"/>
          <p:nvPr/>
        </p:nvSpPr>
        <p:spPr>
          <a:xfrm>
            <a:off x="3793573" y="2182378"/>
            <a:ext cx="290709" cy="137138"/>
          </a:xfrm>
          <a:prstGeom prst="rect">
            <a:avLst/>
          </a:prstGeom>
          <a:solidFill>
            <a:srgbClr val="ABBE37"/>
          </a:solidFill>
        </p:spPr>
        <p:txBody>
          <a:bodyPr vert="horz" lIns="0" tIns="0" rIns="0" bIns="0" rtlCol="0" anchor="ctr">
            <a:noAutofit/>
          </a:bodyPr>
          <a:lstStyle>
            <a:defPPr>
              <a:defRPr lang="de-DE"/>
            </a:defPPr>
            <a:lvl1pPr marL="268288" indent="-258763">
              <a:lnSpc>
                <a:spcPct val="100000"/>
              </a:lnSpc>
              <a:spcBef>
                <a:spcPct val="15000"/>
              </a:spcBef>
              <a:spcAft>
                <a:spcPts val="500"/>
              </a:spcAft>
              <a:buClr>
                <a:srgbClr val="AEBF37"/>
              </a:buClr>
              <a:buSzPct val="85000"/>
              <a:buFont typeface="Monotype Sort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6679"/>
                </a:solidFill>
              </a:defRPr>
            </a:lvl1pPr>
            <a:lvl2pPr marL="0" lvl="1" indent="0" defTabSz="4492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BE37"/>
              </a:buClr>
              <a:buSzPct val="85000"/>
              <a:buFont typeface="Symbol" panose="05050102010706020507" pitchFamily="18" charset="2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209675" indent="-285750" defTabSz="449263">
              <a:spcBef>
                <a:spcPts val="400"/>
              </a:spcBef>
              <a:spcAft>
                <a:spcPts val="400"/>
              </a:spcAft>
              <a:buClr>
                <a:srgbClr val="ABBE37"/>
              </a:buClr>
              <a:buSzPct val="100000"/>
              <a:buFont typeface="Arial" pitchFamily="34" charset="0"/>
              <a:buChar char="•"/>
              <a:defRPr>
                <a:solidFill>
                  <a:srgbClr val="006679"/>
                </a:solidFill>
              </a:defRPr>
            </a:lvl3pPr>
            <a:lvl4pPr marL="1666875" indent="-285750" defTabSz="449263">
              <a:spcBef>
                <a:spcPts val="350"/>
              </a:spcBef>
              <a:spcAft>
                <a:spcPts val="350"/>
              </a:spcAft>
              <a:buClr>
                <a:srgbClr val="ABBE37"/>
              </a:buClr>
              <a:buSzPct val="100000"/>
              <a:buFont typeface="Courier New" pitchFamily="49" charset="0"/>
              <a:buChar char="o"/>
              <a:defRPr sz="1400">
                <a:solidFill>
                  <a:srgbClr val="006679"/>
                </a:solidFill>
              </a:defRPr>
            </a:lvl4pPr>
            <a:lvl5pPr marL="2124075" indent="-285750" defTabSz="449263">
              <a:spcBef>
                <a:spcPts val="500"/>
              </a:spcBef>
              <a:buClr>
                <a:srgbClr val="ABBE37"/>
              </a:buClr>
              <a:buSzPct val="75000"/>
              <a:buFont typeface="Symbol" pitchFamily="18" charset="2"/>
              <a:buChar char="¨"/>
              <a:defRPr sz="1600">
                <a:solidFill>
                  <a:srgbClr val="006679"/>
                </a:solidFill>
              </a:defRPr>
            </a:lvl5pPr>
            <a:lvl6pPr marL="25146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</a:defRPr>
            </a:lvl6pPr>
            <a:lvl7pPr marL="29718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6679"/>
                </a:solidFill>
              </a:defRPr>
            </a:lvl7pPr>
            <a:lvl8pPr marL="34290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</a:defRPr>
            </a:lvl8pPr>
            <a:lvl9pPr marL="38862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6679"/>
                </a:solidFill>
              </a:defRPr>
            </a:lvl9pPr>
          </a:lstStyle>
          <a:p>
            <a:pPr marL="0" indent="9525" defTabSz="914378">
              <a:tabLst>
                <a:tab pos="911202" algn="l"/>
                <a:tab pos="1825580" algn="l"/>
                <a:tab pos="2739956" algn="l"/>
                <a:tab pos="3654334" algn="l"/>
                <a:tab pos="4568711" algn="l"/>
                <a:tab pos="5483088" algn="l"/>
                <a:tab pos="6397465" algn="l"/>
                <a:tab pos="7311842" algn="l"/>
                <a:tab pos="8226219" algn="l"/>
                <a:tab pos="9140597" algn="l"/>
                <a:tab pos="10054973" algn="l"/>
              </a:tabLst>
            </a:pPr>
            <a:r>
              <a:rPr lang="de-AT" sz="1000" dirty="0">
                <a:solidFill>
                  <a:srgbClr val="000000"/>
                </a:solidFill>
                <a:latin typeface="Calibri"/>
              </a:rPr>
              <a:t>14%</a:t>
            </a: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92C66228-AF35-4737-B10C-12BE61BEC91D}"/>
              </a:ext>
            </a:extLst>
          </p:cNvPr>
          <p:cNvSpPr txBox="1"/>
          <p:nvPr/>
        </p:nvSpPr>
        <p:spPr>
          <a:xfrm>
            <a:off x="4554103" y="2551556"/>
            <a:ext cx="400999" cy="222775"/>
          </a:xfrm>
          <a:prstGeom prst="rect">
            <a:avLst/>
          </a:prstGeom>
          <a:solidFill>
            <a:srgbClr val="ABBE37"/>
          </a:solidFill>
        </p:spPr>
        <p:txBody>
          <a:bodyPr vert="horz" lIns="0" tIns="0" rIns="0" bIns="0" rtlCol="0" anchor="ctr">
            <a:noAutofit/>
          </a:bodyPr>
          <a:lstStyle>
            <a:defPPr>
              <a:defRPr lang="de-DE"/>
            </a:defPPr>
            <a:lvl1pPr marL="268288" indent="-258763">
              <a:lnSpc>
                <a:spcPct val="100000"/>
              </a:lnSpc>
              <a:spcBef>
                <a:spcPct val="15000"/>
              </a:spcBef>
              <a:spcAft>
                <a:spcPts val="500"/>
              </a:spcAft>
              <a:buClr>
                <a:srgbClr val="AEBF37"/>
              </a:buClr>
              <a:buSzPct val="85000"/>
              <a:buFont typeface="Monotype Sort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6679"/>
                </a:solidFill>
              </a:defRPr>
            </a:lvl1pPr>
            <a:lvl2pPr marL="0" lvl="1" indent="0" defTabSz="4492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BE37"/>
              </a:buClr>
              <a:buSzPct val="85000"/>
              <a:buFont typeface="Symbol" panose="05050102010706020507" pitchFamily="18" charset="2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209675" indent="-285750" defTabSz="449263">
              <a:spcBef>
                <a:spcPts val="400"/>
              </a:spcBef>
              <a:spcAft>
                <a:spcPts val="400"/>
              </a:spcAft>
              <a:buClr>
                <a:srgbClr val="ABBE37"/>
              </a:buClr>
              <a:buSzPct val="100000"/>
              <a:buFont typeface="Arial" pitchFamily="34" charset="0"/>
              <a:buChar char="•"/>
              <a:defRPr>
                <a:solidFill>
                  <a:srgbClr val="006679"/>
                </a:solidFill>
              </a:defRPr>
            </a:lvl3pPr>
            <a:lvl4pPr marL="1666875" indent="-285750" defTabSz="449263">
              <a:spcBef>
                <a:spcPts val="350"/>
              </a:spcBef>
              <a:spcAft>
                <a:spcPts val="350"/>
              </a:spcAft>
              <a:buClr>
                <a:srgbClr val="ABBE37"/>
              </a:buClr>
              <a:buSzPct val="100000"/>
              <a:buFont typeface="Courier New" pitchFamily="49" charset="0"/>
              <a:buChar char="o"/>
              <a:defRPr sz="1400">
                <a:solidFill>
                  <a:srgbClr val="006679"/>
                </a:solidFill>
              </a:defRPr>
            </a:lvl4pPr>
            <a:lvl5pPr marL="2124075" indent="-285750" defTabSz="449263">
              <a:spcBef>
                <a:spcPts val="500"/>
              </a:spcBef>
              <a:buClr>
                <a:srgbClr val="ABBE37"/>
              </a:buClr>
              <a:buSzPct val="75000"/>
              <a:buFont typeface="Symbol" pitchFamily="18" charset="2"/>
              <a:buChar char="¨"/>
              <a:defRPr sz="1600">
                <a:solidFill>
                  <a:srgbClr val="006679"/>
                </a:solidFill>
              </a:defRPr>
            </a:lvl5pPr>
            <a:lvl6pPr marL="25146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</a:defRPr>
            </a:lvl6pPr>
            <a:lvl7pPr marL="29718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6679"/>
                </a:solidFill>
              </a:defRPr>
            </a:lvl7pPr>
            <a:lvl8pPr marL="34290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</a:defRPr>
            </a:lvl8pPr>
            <a:lvl9pPr marL="38862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6679"/>
                </a:solidFill>
              </a:defRPr>
            </a:lvl9pPr>
          </a:lstStyle>
          <a:p>
            <a:pPr marL="0" indent="9525" defTabSz="914378">
              <a:tabLst>
                <a:tab pos="911202" algn="l"/>
                <a:tab pos="1825580" algn="l"/>
                <a:tab pos="2739956" algn="l"/>
                <a:tab pos="3654334" algn="l"/>
                <a:tab pos="4568711" algn="l"/>
                <a:tab pos="5483088" algn="l"/>
                <a:tab pos="6397465" algn="l"/>
                <a:tab pos="7311842" algn="l"/>
                <a:tab pos="8226219" algn="l"/>
                <a:tab pos="9140597" algn="l"/>
                <a:tab pos="10054973" algn="l"/>
              </a:tabLst>
            </a:pPr>
            <a:r>
              <a:rPr lang="de-AT" sz="1000" dirty="0">
                <a:solidFill>
                  <a:srgbClr val="000000"/>
                </a:solidFill>
                <a:latin typeface="Calibri"/>
              </a:rPr>
              <a:t>25%</a:t>
            </a: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09A87DE1-8D5D-4A58-9498-EB667BC3395E}"/>
              </a:ext>
            </a:extLst>
          </p:cNvPr>
          <p:cNvSpPr txBox="1"/>
          <p:nvPr/>
        </p:nvSpPr>
        <p:spPr>
          <a:xfrm>
            <a:off x="3720827" y="2833231"/>
            <a:ext cx="400999" cy="222775"/>
          </a:xfrm>
          <a:prstGeom prst="rect">
            <a:avLst/>
          </a:prstGeom>
          <a:solidFill>
            <a:srgbClr val="ABBE37"/>
          </a:solidFill>
        </p:spPr>
        <p:txBody>
          <a:bodyPr vert="horz" lIns="0" tIns="0" rIns="0" bIns="0" rtlCol="0" anchor="ctr">
            <a:noAutofit/>
          </a:bodyPr>
          <a:lstStyle>
            <a:defPPr>
              <a:defRPr lang="de-DE"/>
            </a:defPPr>
            <a:lvl1pPr marL="268288" indent="-258763">
              <a:lnSpc>
                <a:spcPct val="100000"/>
              </a:lnSpc>
              <a:spcBef>
                <a:spcPct val="15000"/>
              </a:spcBef>
              <a:spcAft>
                <a:spcPts val="500"/>
              </a:spcAft>
              <a:buClr>
                <a:srgbClr val="AEBF37"/>
              </a:buClr>
              <a:buSzPct val="85000"/>
              <a:buFont typeface="Monotype Sort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6679"/>
                </a:solidFill>
              </a:defRPr>
            </a:lvl1pPr>
            <a:lvl2pPr marL="0" lvl="1" indent="0" defTabSz="4492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BE37"/>
              </a:buClr>
              <a:buSzPct val="85000"/>
              <a:buFont typeface="Symbol" panose="05050102010706020507" pitchFamily="18" charset="2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209675" indent="-285750" defTabSz="449263">
              <a:spcBef>
                <a:spcPts val="400"/>
              </a:spcBef>
              <a:spcAft>
                <a:spcPts val="400"/>
              </a:spcAft>
              <a:buClr>
                <a:srgbClr val="ABBE37"/>
              </a:buClr>
              <a:buSzPct val="100000"/>
              <a:buFont typeface="Arial" pitchFamily="34" charset="0"/>
              <a:buChar char="•"/>
              <a:defRPr>
                <a:solidFill>
                  <a:srgbClr val="006679"/>
                </a:solidFill>
              </a:defRPr>
            </a:lvl3pPr>
            <a:lvl4pPr marL="1666875" indent="-285750" defTabSz="449263">
              <a:spcBef>
                <a:spcPts val="350"/>
              </a:spcBef>
              <a:spcAft>
                <a:spcPts val="350"/>
              </a:spcAft>
              <a:buClr>
                <a:srgbClr val="ABBE37"/>
              </a:buClr>
              <a:buSzPct val="100000"/>
              <a:buFont typeface="Courier New" pitchFamily="49" charset="0"/>
              <a:buChar char="o"/>
              <a:defRPr sz="1400">
                <a:solidFill>
                  <a:srgbClr val="006679"/>
                </a:solidFill>
              </a:defRPr>
            </a:lvl4pPr>
            <a:lvl5pPr marL="2124075" indent="-285750" defTabSz="449263">
              <a:spcBef>
                <a:spcPts val="500"/>
              </a:spcBef>
              <a:buClr>
                <a:srgbClr val="ABBE37"/>
              </a:buClr>
              <a:buSzPct val="75000"/>
              <a:buFont typeface="Symbol" pitchFamily="18" charset="2"/>
              <a:buChar char="¨"/>
              <a:defRPr sz="1600">
                <a:solidFill>
                  <a:srgbClr val="006679"/>
                </a:solidFill>
              </a:defRPr>
            </a:lvl5pPr>
            <a:lvl6pPr marL="25146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</a:defRPr>
            </a:lvl6pPr>
            <a:lvl7pPr marL="29718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6679"/>
                </a:solidFill>
              </a:defRPr>
            </a:lvl7pPr>
            <a:lvl8pPr marL="34290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</a:defRPr>
            </a:lvl8pPr>
            <a:lvl9pPr marL="38862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6679"/>
                </a:solidFill>
              </a:defRPr>
            </a:lvl9pPr>
          </a:lstStyle>
          <a:p>
            <a:pPr marL="0" indent="9525" defTabSz="914378">
              <a:tabLst>
                <a:tab pos="911202" algn="l"/>
                <a:tab pos="1825580" algn="l"/>
                <a:tab pos="2739956" algn="l"/>
                <a:tab pos="3654334" algn="l"/>
                <a:tab pos="4568711" algn="l"/>
                <a:tab pos="5483088" algn="l"/>
                <a:tab pos="6397465" algn="l"/>
                <a:tab pos="7311842" algn="l"/>
                <a:tab pos="8226219" algn="l"/>
                <a:tab pos="9140597" algn="l"/>
                <a:tab pos="10054973" algn="l"/>
              </a:tabLst>
            </a:pPr>
            <a:r>
              <a:rPr lang="de-AT" sz="1000" dirty="0">
                <a:solidFill>
                  <a:srgbClr val="000000"/>
                </a:solidFill>
                <a:latin typeface="Calibri"/>
              </a:rPr>
              <a:t>22%</a:t>
            </a: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0A6FA43A-476F-4A8C-9804-5154E59B3E99}"/>
              </a:ext>
            </a:extLst>
          </p:cNvPr>
          <p:cNvSpPr txBox="1"/>
          <p:nvPr/>
        </p:nvSpPr>
        <p:spPr>
          <a:xfrm>
            <a:off x="3683283" y="3343950"/>
            <a:ext cx="400999" cy="199909"/>
          </a:xfrm>
          <a:prstGeom prst="rect">
            <a:avLst/>
          </a:prstGeom>
          <a:solidFill>
            <a:srgbClr val="ABBE37"/>
          </a:solidFill>
        </p:spPr>
        <p:txBody>
          <a:bodyPr vert="horz" lIns="0" tIns="0" rIns="0" bIns="0" rtlCol="0" anchor="ctr">
            <a:noAutofit/>
          </a:bodyPr>
          <a:lstStyle>
            <a:defPPr>
              <a:defRPr lang="de-DE"/>
            </a:defPPr>
            <a:lvl1pPr marL="268288" indent="-258763">
              <a:lnSpc>
                <a:spcPct val="100000"/>
              </a:lnSpc>
              <a:spcBef>
                <a:spcPct val="15000"/>
              </a:spcBef>
              <a:spcAft>
                <a:spcPts val="500"/>
              </a:spcAft>
              <a:buClr>
                <a:srgbClr val="AEBF37"/>
              </a:buClr>
              <a:buSzPct val="85000"/>
              <a:buFont typeface="Monotype Sort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6679"/>
                </a:solidFill>
              </a:defRPr>
            </a:lvl1pPr>
            <a:lvl2pPr marL="0" lvl="1" indent="0" defTabSz="4492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BE37"/>
              </a:buClr>
              <a:buSzPct val="85000"/>
              <a:buFont typeface="Symbol" panose="05050102010706020507" pitchFamily="18" charset="2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209675" indent="-285750" defTabSz="449263">
              <a:spcBef>
                <a:spcPts val="400"/>
              </a:spcBef>
              <a:spcAft>
                <a:spcPts val="400"/>
              </a:spcAft>
              <a:buClr>
                <a:srgbClr val="ABBE37"/>
              </a:buClr>
              <a:buSzPct val="100000"/>
              <a:buFont typeface="Arial" pitchFamily="34" charset="0"/>
              <a:buChar char="•"/>
              <a:defRPr>
                <a:solidFill>
                  <a:srgbClr val="006679"/>
                </a:solidFill>
              </a:defRPr>
            </a:lvl3pPr>
            <a:lvl4pPr marL="1666875" indent="-285750" defTabSz="449263">
              <a:spcBef>
                <a:spcPts val="350"/>
              </a:spcBef>
              <a:spcAft>
                <a:spcPts val="350"/>
              </a:spcAft>
              <a:buClr>
                <a:srgbClr val="ABBE37"/>
              </a:buClr>
              <a:buSzPct val="100000"/>
              <a:buFont typeface="Courier New" pitchFamily="49" charset="0"/>
              <a:buChar char="o"/>
              <a:defRPr sz="1400">
                <a:solidFill>
                  <a:srgbClr val="006679"/>
                </a:solidFill>
              </a:defRPr>
            </a:lvl4pPr>
            <a:lvl5pPr marL="2124075" indent="-285750" defTabSz="449263">
              <a:spcBef>
                <a:spcPts val="500"/>
              </a:spcBef>
              <a:buClr>
                <a:srgbClr val="ABBE37"/>
              </a:buClr>
              <a:buSzPct val="75000"/>
              <a:buFont typeface="Symbol" pitchFamily="18" charset="2"/>
              <a:buChar char="¨"/>
              <a:defRPr sz="1600">
                <a:solidFill>
                  <a:srgbClr val="006679"/>
                </a:solidFill>
              </a:defRPr>
            </a:lvl5pPr>
            <a:lvl6pPr marL="25146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</a:defRPr>
            </a:lvl6pPr>
            <a:lvl7pPr marL="29718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6679"/>
                </a:solidFill>
              </a:defRPr>
            </a:lvl7pPr>
            <a:lvl8pPr marL="34290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</a:defRPr>
            </a:lvl8pPr>
            <a:lvl9pPr marL="38862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6679"/>
                </a:solidFill>
              </a:defRPr>
            </a:lvl9pPr>
          </a:lstStyle>
          <a:p>
            <a:pPr marL="0" indent="9525" defTabSz="914378">
              <a:tabLst>
                <a:tab pos="911202" algn="l"/>
                <a:tab pos="1825580" algn="l"/>
                <a:tab pos="2739956" algn="l"/>
                <a:tab pos="3654334" algn="l"/>
                <a:tab pos="4568711" algn="l"/>
                <a:tab pos="5483088" algn="l"/>
                <a:tab pos="6397465" algn="l"/>
                <a:tab pos="7311842" algn="l"/>
                <a:tab pos="8226219" algn="l"/>
                <a:tab pos="9140597" algn="l"/>
                <a:tab pos="10054973" algn="l"/>
              </a:tabLst>
            </a:pPr>
            <a:r>
              <a:rPr lang="de-AT" sz="1000" dirty="0">
                <a:solidFill>
                  <a:srgbClr val="000000"/>
                </a:solidFill>
                <a:latin typeface="Calibri"/>
              </a:rPr>
              <a:t>20%</a:t>
            </a: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40ABA276-DDF4-4174-AF65-E8207B91010C}"/>
              </a:ext>
            </a:extLst>
          </p:cNvPr>
          <p:cNvSpPr txBox="1"/>
          <p:nvPr/>
        </p:nvSpPr>
        <p:spPr>
          <a:xfrm>
            <a:off x="3274671" y="2629967"/>
            <a:ext cx="174443" cy="236849"/>
          </a:xfrm>
          <a:prstGeom prst="rect">
            <a:avLst/>
          </a:prstGeom>
          <a:solidFill>
            <a:srgbClr val="ABBE37"/>
          </a:solidFill>
        </p:spPr>
        <p:txBody>
          <a:bodyPr vert="horz" lIns="0" tIns="0" rIns="0" bIns="0" rtlCol="0" anchor="ctr">
            <a:noAutofit/>
          </a:bodyPr>
          <a:lstStyle>
            <a:defPPr>
              <a:defRPr lang="de-DE"/>
            </a:defPPr>
            <a:lvl1pPr marL="268288" indent="-258763">
              <a:lnSpc>
                <a:spcPct val="100000"/>
              </a:lnSpc>
              <a:spcBef>
                <a:spcPct val="15000"/>
              </a:spcBef>
              <a:spcAft>
                <a:spcPts val="500"/>
              </a:spcAft>
              <a:buClr>
                <a:srgbClr val="AEBF37"/>
              </a:buClr>
              <a:buSzPct val="85000"/>
              <a:buFont typeface="Monotype Sort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6679"/>
                </a:solidFill>
              </a:defRPr>
            </a:lvl1pPr>
            <a:lvl2pPr marL="0" lvl="1" indent="0" defTabSz="4492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BE37"/>
              </a:buClr>
              <a:buSzPct val="85000"/>
              <a:buFont typeface="Symbol" panose="05050102010706020507" pitchFamily="18" charset="2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209675" indent="-285750" defTabSz="449263">
              <a:spcBef>
                <a:spcPts val="400"/>
              </a:spcBef>
              <a:spcAft>
                <a:spcPts val="400"/>
              </a:spcAft>
              <a:buClr>
                <a:srgbClr val="ABBE37"/>
              </a:buClr>
              <a:buSzPct val="100000"/>
              <a:buFont typeface="Arial" pitchFamily="34" charset="0"/>
              <a:buChar char="•"/>
              <a:defRPr>
                <a:solidFill>
                  <a:srgbClr val="006679"/>
                </a:solidFill>
              </a:defRPr>
            </a:lvl3pPr>
            <a:lvl4pPr marL="1666875" indent="-285750" defTabSz="449263">
              <a:spcBef>
                <a:spcPts val="350"/>
              </a:spcBef>
              <a:spcAft>
                <a:spcPts val="350"/>
              </a:spcAft>
              <a:buClr>
                <a:srgbClr val="ABBE37"/>
              </a:buClr>
              <a:buSzPct val="100000"/>
              <a:buFont typeface="Courier New" pitchFamily="49" charset="0"/>
              <a:buChar char="o"/>
              <a:defRPr sz="1400">
                <a:solidFill>
                  <a:srgbClr val="006679"/>
                </a:solidFill>
              </a:defRPr>
            </a:lvl4pPr>
            <a:lvl5pPr marL="2124075" indent="-285750" defTabSz="449263">
              <a:spcBef>
                <a:spcPts val="500"/>
              </a:spcBef>
              <a:buClr>
                <a:srgbClr val="ABBE37"/>
              </a:buClr>
              <a:buSzPct val="75000"/>
              <a:buFont typeface="Symbol" pitchFamily="18" charset="2"/>
              <a:buChar char="¨"/>
              <a:defRPr sz="1600">
                <a:solidFill>
                  <a:srgbClr val="006679"/>
                </a:solidFill>
              </a:defRPr>
            </a:lvl5pPr>
            <a:lvl6pPr marL="25146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</a:defRPr>
            </a:lvl6pPr>
            <a:lvl7pPr marL="29718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6679"/>
                </a:solidFill>
              </a:defRPr>
            </a:lvl7pPr>
            <a:lvl8pPr marL="34290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</a:defRPr>
            </a:lvl8pPr>
            <a:lvl9pPr marL="38862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6679"/>
                </a:solidFill>
              </a:defRPr>
            </a:lvl9pPr>
          </a:lstStyle>
          <a:p>
            <a:pPr marL="0" indent="9525" defTabSz="914378">
              <a:tabLst>
                <a:tab pos="911202" algn="l"/>
                <a:tab pos="1825580" algn="l"/>
                <a:tab pos="2739956" algn="l"/>
                <a:tab pos="3654334" algn="l"/>
                <a:tab pos="4568711" algn="l"/>
                <a:tab pos="5483088" algn="l"/>
                <a:tab pos="6397465" algn="l"/>
                <a:tab pos="7311842" algn="l"/>
                <a:tab pos="8226219" algn="l"/>
                <a:tab pos="9140597" algn="l"/>
                <a:tab pos="10054973" algn="l"/>
              </a:tabLst>
            </a:pPr>
            <a:endParaRPr lang="de-AT" sz="1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4FD26E28-C68C-411E-87D4-3D619E9F1581}"/>
              </a:ext>
            </a:extLst>
          </p:cNvPr>
          <p:cNvSpPr txBox="1"/>
          <p:nvPr/>
        </p:nvSpPr>
        <p:spPr>
          <a:xfrm>
            <a:off x="3227645" y="2632952"/>
            <a:ext cx="307865" cy="222775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defPPr>
              <a:defRPr lang="de-DE"/>
            </a:defPPr>
            <a:lvl1pPr marL="268288" indent="-258763">
              <a:lnSpc>
                <a:spcPct val="100000"/>
              </a:lnSpc>
              <a:spcBef>
                <a:spcPct val="15000"/>
              </a:spcBef>
              <a:spcAft>
                <a:spcPts val="500"/>
              </a:spcAft>
              <a:buClr>
                <a:srgbClr val="AEBF37"/>
              </a:buClr>
              <a:buSzPct val="85000"/>
              <a:buFont typeface="Monotype Sort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6679"/>
                </a:solidFill>
              </a:defRPr>
            </a:lvl1pPr>
            <a:lvl2pPr marL="0" lvl="1" indent="0" defTabSz="4492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BE37"/>
              </a:buClr>
              <a:buSzPct val="85000"/>
              <a:buFont typeface="Symbol" panose="05050102010706020507" pitchFamily="18" charset="2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209675" indent="-285750" defTabSz="449263">
              <a:spcBef>
                <a:spcPts val="400"/>
              </a:spcBef>
              <a:spcAft>
                <a:spcPts val="400"/>
              </a:spcAft>
              <a:buClr>
                <a:srgbClr val="ABBE37"/>
              </a:buClr>
              <a:buSzPct val="100000"/>
              <a:buFont typeface="Arial" pitchFamily="34" charset="0"/>
              <a:buChar char="•"/>
              <a:defRPr>
                <a:solidFill>
                  <a:srgbClr val="006679"/>
                </a:solidFill>
              </a:defRPr>
            </a:lvl3pPr>
            <a:lvl4pPr marL="1666875" indent="-285750" defTabSz="449263">
              <a:spcBef>
                <a:spcPts val="350"/>
              </a:spcBef>
              <a:spcAft>
                <a:spcPts val="350"/>
              </a:spcAft>
              <a:buClr>
                <a:srgbClr val="ABBE37"/>
              </a:buClr>
              <a:buSzPct val="100000"/>
              <a:buFont typeface="Courier New" pitchFamily="49" charset="0"/>
              <a:buChar char="o"/>
              <a:defRPr sz="1400">
                <a:solidFill>
                  <a:srgbClr val="006679"/>
                </a:solidFill>
              </a:defRPr>
            </a:lvl4pPr>
            <a:lvl5pPr marL="2124075" indent="-285750" defTabSz="449263">
              <a:spcBef>
                <a:spcPts val="500"/>
              </a:spcBef>
              <a:buClr>
                <a:srgbClr val="ABBE37"/>
              </a:buClr>
              <a:buSzPct val="75000"/>
              <a:buFont typeface="Symbol" pitchFamily="18" charset="2"/>
              <a:buChar char="¨"/>
              <a:defRPr sz="1600">
                <a:solidFill>
                  <a:srgbClr val="006679"/>
                </a:solidFill>
              </a:defRPr>
            </a:lvl5pPr>
            <a:lvl6pPr marL="25146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</a:defRPr>
            </a:lvl6pPr>
            <a:lvl7pPr marL="29718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6679"/>
                </a:solidFill>
              </a:defRPr>
            </a:lvl7pPr>
            <a:lvl8pPr marL="34290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</a:defRPr>
            </a:lvl8pPr>
            <a:lvl9pPr marL="38862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6679"/>
                </a:solidFill>
              </a:defRPr>
            </a:lvl9pPr>
          </a:lstStyle>
          <a:p>
            <a:pPr marL="0" indent="0" algn="ctr" defTabSz="914378">
              <a:buNone/>
              <a:tabLst>
                <a:tab pos="911202" algn="l"/>
                <a:tab pos="1825580" algn="l"/>
                <a:tab pos="2739956" algn="l"/>
                <a:tab pos="3654334" algn="l"/>
                <a:tab pos="4568711" algn="l"/>
                <a:tab pos="5483088" algn="l"/>
                <a:tab pos="6397465" algn="l"/>
                <a:tab pos="7311842" algn="l"/>
                <a:tab pos="8226219" algn="l"/>
                <a:tab pos="9140597" algn="l"/>
                <a:tab pos="10054973" algn="l"/>
              </a:tabLst>
            </a:pPr>
            <a:r>
              <a:rPr lang="de-AT" sz="1000" dirty="0">
                <a:solidFill>
                  <a:srgbClr val="000000"/>
                </a:solidFill>
                <a:latin typeface="Calibri"/>
              </a:rPr>
              <a:t>8%</a:t>
            </a:r>
          </a:p>
        </p:txBody>
      </p:sp>
      <p:pic>
        <p:nvPicPr>
          <p:cNvPr id="61" name="Grafik 60" descr="Ein Bild, das Uhr, Anzeige enthält.&#10;&#10;Automatisch generierte Beschreibung">
            <a:extLst>
              <a:ext uri="{FF2B5EF4-FFF2-40B4-BE49-F238E27FC236}">
                <a16:creationId xmlns:a16="http://schemas.microsoft.com/office/drawing/2014/main" id="{B485BAC3-4BCE-4F87-B859-8FCB9D812DA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101" y="-39548"/>
            <a:ext cx="1347170" cy="5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2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6" grpId="0"/>
      <p:bldP spid="76" grpId="0" animBg="1"/>
      <p:bldP spid="77" grpId="0" animBg="1"/>
      <p:bldP spid="78" grpId="0" animBg="1"/>
      <p:bldP spid="79" grpId="0" animBg="1"/>
      <p:bldP spid="80" grpId="0" animBg="1"/>
      <p:bldP spid="83" grpId="0" animBg="1"/>
      <p:bldP spid="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Chart 5">
            <a:extLst>
              <a:ext uri="{FF2B5EF4-FFF2-40B4-BE49-F238E27FC236}">
                <a16:creationId xmlns:a16="http://schemas.microsoft.com/office/drawing/2014/main" id="{A786107A-81BA-4553-9103-8D1EF2509F1C}"/>
              </a:ext>
            </a:extLst>
          </p:cNvPr>
          <p:cNvGraphicFramePr/>
          <p:nvPr/>
        </p:nvGraphicFramePr>
        <p:xfrm>
          <a:off x="457200" y="987575"/>
          <a:ext cx="8229600" cy="3607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3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22001"/>
            <a:ext cx="8229600" cy="36004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AT" sz="1900" dirty="0"/>
              <a:t>Umweltfreundlich unterwegs sein – 1. Rang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68313" y="158401"/>
            <a:ext cx="6191250" cy="360362"/>
          </a:xfrm>
        </p:spPr>
        <p:txBody>
          <a:bodyPr anchor="ctr">
            <a:normAutofit fontScale="92500"/>
          </a:bodyPr>
          <a:lstStyle/>
          <a:p>
            <a:r>
              <a:rPr lang="de-AT" dirty="0"/>
              <a:t>Presurvey - Kriterien der Alltagsmobilität </a:t>
            </a:r>
            <a:r>
              <a:rPr lang="de-DE" dirty="0"/>
              <a:t>nach INTEGRAL Sinus Jugendmilieus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79512" y="4731991"/>
            <a:ext cx="2133600" cy="274637"/>
          </a:xfrm>
        </p:spPr>
        <p:txBody>
          <a:bodyPr anchor="ctr">
            <a:normAutofit/>
          </a:bodyPr>
          <a:lstStyle/>
          <a:p>
            <a:pPr defTabSz="914378">
              <a:spcAft>
                <a:spcPts val="600"/>
              </a:spcAft>
            </a:pPr>
            <a:fld id="{C8222864-09B7-4F77-93DE-C9CCEE264CEB}" type="slidenum">
              <a:rPr lang="en-GB">
                <a:solidFill>
                  <a:srgbClr val="000000">
                    <a:tint val="75000"/>
                  </a:srgbClr>
                </a:solidFill>
                <a:latin typeface="Calibri"/>
              </a:rPr>
              <a:pPr defTabSz="914378">
                <a:spcAft>
                  <a:spcPts val="600"/>
                </a:spcAft>
              </a:pPr>
              <a:t>8</a:t>
            </a:fld>
            <a:endParaRPr lang="en-GB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33" name="Textplatzhalter 1">
            <a:extLst>
              <a:ext uri="{FF2B5EF4-FFF2-40B4-BE49-F238E27FC236}">
                <a16:creationId xmlns:a16="http://schemas.microsoft.com/office/drawing/2014/main" id="{972567F1-CA70-4A69-972F-6CCA345B721C}"/>
              </a:ext>
            </a:extLst>
          </p:cNvPr>
          <p:cNvSpPr txBox="1">
            <a:spLocks/>
          </p:cNvSpPr>
          <p:nvPr/>
        </p:nvSpPr>
        <p:spPr>
          <a:xfrm>
            <a:off x="5004049" y="4380309"/>
            <a:ext cx="3891837" cy="188520"/>
          </a:xfrm>
          <a:prstGeom prst="rect">
            <a:avLst/>
          </a:prstGeom>
        </p:spPr>
        <p:txBody>
          <a:bodyPr lIns="0" tIns="60958" rIns="0" bIns="60958" anchor="ctr"/>
          <a:lstStyle>
            <a:lvl1pPr marL="0" indent="0" algn="r" defTabSz="1219170" rtl="0" eaLnBrk="1" latinLnBrk="0" hangingPunct="1"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39">
              <a:buClr>
                <a:srgbClr val="006679"/>
              </a:buClr>
              <a:defRPr/>
            </a:pPr>
            <a:r>
              <a:rPr lang="de-AT" dirty="0">
                <a:solidFill>
                  <a:srgbClr val="FFFFFF">
                    <a:lumMod val="50000"/>
                  </a:srgbClr>
                </a:solidFill>
                <a:latin typeface="Calibri"/>
              </a:rPr>
              <a:t>Basis: Alle Befragten</a:t>
            </a:r>
          </a:p>
        </p:txBody>
      </p:sp>
      <p:graphicFrame>
        <p:nvGraphicFramePr>
          <p:cNvPr id="25" name="Chart 5">
            <a:extLst>
              <a:ext uri="{FF2B5EF4-FFF2-40B4-BE49-F238E27FC236}">
                <a16:creationId xmlns:a16="http://schemas.microsoft.com/office/drawing/2014/main" id="{48171845-C575-4354-9D38-B38BACA7ECE2}"/>
              </a:ext>
            </a:extLst>
          </p:cNvPr>
          <p:cNvGraphicFramePr/>
          <p:nvPr/>
        </p:nvGraphicFramePr>
        <p:xfrm>
          <a:off x="457200" y="987575"/>
          <a:ext cx="8229600" cy="3607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4"/>
          </a:graphicData>
        </a:graphic>
      </p:graphicFrame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86FC61FA-BEBC-4A56-AE47-E08A6D92733F}"/>
              </a:ext>
            </a:extLst>
          </p:cNvPr>
          <p:cNvGrpSpPr/>
          <p:nvPr/>
        </p:nvGrpSpPr>
        <p:grpSpPr>
          <a:xfrm>
            <a:off x="326985" y="953414"/>
            <a:ext cx="337423" cy="3409162"/>
            <a:chOff x="433875" y="1271511"/>
            <a:chExt cx="450001" cy="4546601"/>
          </a:xfrm>
        </p:grpSpPr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B57744D5-1964-4DD9-A3EA-C8A0841E94EF}"/>
                </a:ext>
              </a:extLst>
            </p:cNvPr>
            <p:cNvSpPr/>
            <p:nvPr/>
          </p:nvSpPr>
          <p:spPr bwMode="auto">
            <a:xfrm>
              <a:off x="433875" y="5051350"/>
              <a:ext cx="450001" cy="766762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</p:spPr>
          <p:txBody>
            <a:bodyPr lIns="0" tIns="26994" rIns="0" anchor="ctr"/>
            <a:lstStyle/>
            <a:p>
              <a:pPr algn="ctr" defTabSz="685646" eaLnBrk="0" fontAlgn="base" hangingPunct="0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500" kern="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64570BCA-2182-44EE-B23C-BADE1FDDACB6}"/>
                </a:ext>
              </a:extLst>
            </p:cNvPr>
            <p:cNvSpPr/>
            <p:nvPr/>
          </p:nvSpPr>
          <p:spPr bwMode="auto">
            <a:xfrm>
              <a:off x="433876" y="1271511"/>
              <a:ext cx="450000" cy="3778251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</p:spPr>
          <p:txBody>
            <a:bodyPr lIns="0" tIns="26994" rIns="0" anchor="ctr"/>
            <a:lstStyle/>
            <a:p>
              <a:pPr algn="ctr" defTabSz="685646" eaLnBrk="0" fontAlgn="base" hangingPunct="0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500" kern="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E303DB82-FDB1-4A74-86ED-F4E796FD79EC}"/>
                </a:ext>
              </a:extLst>
            </p:cNvPr>
            <p:cNvSpPr txBox="1"/>
            <p:nvPr/>
          </p:nvSpPr>
          <p:spPr bwMode="auto">
            <a:xfrm>
              <a:off x="568655" y="4696116"/>
              <a:ext cx="267059" cy="755995"/>
            </a:xfrm>
            <a:prstGeom prst="rect">
              <a:avLst/>
            </a:prstGeom>
            <a:noFill/>
          </p:spPr>
          <p:txBody>
            <a:bodyPr vert="vert270" lIns="0" tIns="0" rIns="0" bIns="0">
              <a:spAutoFit/>
            </a:bodyPr>
            <a:lstStyle/>
            <a:p>
              <a:pPr algn="ctr" defTabSz="685646" eaLnBrk="0" fontAlgn="base" hangingPunct="0">
                <a:lnSpc>
                  <a:spcPts val="45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900" kern="0" dirty="0">
                  <a:solidFill>
                    <a:srgbClr val="FFFFFF"/>
                  </a:solidFill>
                  <a:latin typeface="Verdana"/>
                  <a:cs typeface="Arial" charset="0"/>
                </a:rPr>
                <a:t>Niedrig</a:t>
              </a:r>
            </a:p>
            <a:p>
              <a:pPr algn="ctr" defTabSz="685646" eaLnBrk="0" fontAlgn="base" hangingPunct="0">
                <a:lnSpc>
                  <a:spcPts val="45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900" kern="0" dirty="0">
                <a:solidFill>
                  <a:srgbClr val="FFFFFF"/>
                </a:solidFill>
                <a:latin typeface="Verdana"/>
                <a:cs typeface="Arial" charset="0"/>
              </a:endParaRPr>
            </a:p>
            <a:p>
              <a:pPr algn="ctr" defTabSz="685646" eaLnBrk="0" fontAlgn="base" hangingPunct="0">
                <a:lnSpc>
                  <a:spcPts val="45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900" b="1" kern="0" dirty="0">
                  <a:solidFill>
                    <a:srgbClr val="FFFFFF"/>
                  </a:solidFill>
                  <a:latin typeface="Verdana"/>
                  <a:cs typeface="Arial" charset="0"/>
                </a:rPr>
                <a:t>3</a:t>
              </a: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2FD54C1E-574F-4251-B1E4-FB495873348B}"/>
                </a:ext>
              </a:extLst>
            </p:cNvPr>
            <p:cNvSpPr txBox="1"/>
            <p:nvPr/>
          </p:nvSpPr>
          <p:spPr bwMode="auto">
            <a:xfrm>
              <a:off x="568655" y="3073449"/>
              <a:ext cx="267059" cy="755995"/>
            </a:xfrm>
            <a:prstGeom prst="rect">
              <a:avLst/>
            </a:prstGeom>
            <a:noFill/>
          </p:spPr>
          <p:txBody>
            <a:bodyPr vert="vert270" lIns="0" tIns="0" rIns="0" bIns="0">
              <a:spAutoFit/>
            </a:bodyPr>
            <a:lstStyle/>
            <a:p>
              <a:pPr algn="ctr" defTabSz="685646" eaLnBrk="0" fontAlgn="base" hangingPunct="0">
                <a:lnSpc>
                  <a:spcPts val="45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900" kern="0" dirty="0">
                  <a:solidFill>
                    <a:srgbClr val="FFFFFF"/>
                  </a:solidFill>
                  <a:latin typeface="Verdana"/>
                  <a:cs typeface="Arial" charset="0"/>
                </a:rPr>
                <a:t>Mittel</a:t>
              </a:r>
            </a:p>
            <a:p>
              <a:pPr algn="ctr" defTabSz="685646" eaLnBrk="0" fontAlgn="base" hangingPunct="0">
                <a:lnSpc>
                  <a:spcPts val="45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900" kern="0" dirty="0">
                <a:solidFill>
                  <a:srgbClr val="FFFFFF"/>
                </a:solidFill>
                <a:latin typeface="Verdana"/>
                <a:cs typeface="Arial" charset="0"/>
              </a:endParaRPr>
            </a:p>
            <a:p>
              <a:pPr algn="ctr" defTabSz="685646" eaLnBrk="0" fontAlgn="base" hangingPunct="0">
                <a:lnSpc>
                  <a:spcPts val="45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900" b="1" kern="0" dirty="0">
                  <a:solidFill>
                    <a:srgbClr val="FFFFFF"/>
                  </a:solidFill>
                  <a:latin typeface="Verdana"/>
                  <a:cs typeface="Arial" charset="0"/>
                </a:rPr>
                <a:t>2</a:t>
              </a:r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DDEE6966-BF12-47AD-BCC8-0085BDB44395}"/>
                </a:ext>
              </a:extLst>
            </p:cNvPr>
            <p:cNvSpPr txBox="1"/>
            <p:nvPr/>
          </p:nvSpPr>
          <p:spPr bwMode="auto">
            <a:xfrm>
              <a:off x="568655" y="1464474"/>
              <a:ext cx="267059" cy="755995"/>
            </a:xfrm>
            <a:prstGeom prst="rect">
              <a:avLst/>
            </a:prstGeom>
            <a:noFill/>
          </p:spPr>
          <p:txBody>
            <a:bodyPr vert="vert270" lIns="0" tIns="0" rIns="0" bIns="0">
              <a:spAutoFit/>
            </a:bodyPr>
            <a:lstStyle/>
            <a:p>
              <a:pPr algn="ctr" defTabSz="685646" eaLnBrk="0" fontAlgn="base" hangingPunct="0">
                <a:lnSpc>
                  <a:spcPts val="45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900" kern="0" dirty="0">
                  <a:solidFill>
                    <a:srgbClr val="FFFFFF"/>
                  </a:solidFill>
                  <a:latin typeface="Verdana"/>
                  <a:cs typeface="Arial" charset="0"/>
                </a:rPr>
                <a:t>Hoch</a:t>
              </a:r>
            </a:p>
            <a:p>
              <a:pPr algn="ctr" defTabSz="685646" eaLnBrk="0" fontAlgn="base" hangingPunct="0">
                <a:lnSpc>
                  <a:spcPts val="45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900" kern="0" dirty="0">
                <a:solidFill>
                  <a:srgbClr val="FFFFFF"/>
                </a:solidFill>
                <a:latin typeface="Verdana"/>
                <a:cs typeface="Arial" charset="0"/>
              </a:endParaRPr>
            </a:p>
            <a:p>
              <a:pPr algn="ctr" defTabSz="685646" eaLnBrk="0" fontAlgn="base" hangingPunct="0">
                <a:lnSpc>
                  <a:spcPts val="45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900" b="1" kern="0" dirty="0">
                  <a:solidFill>
                    <a:srgbClr val="FFFFFF"/>
                  </a:solidFill>
                  <a:latin typeface="Verdana"/>
                  <a:cs typeface="Arial" charset="0"/>
                </a:rPr>
                <a:t>1</a:t>
              </a:r>
            </a:p>
          </p:txBody>
        </p:sp>
      </p:grpSp>
      <p:sp>
        <p:nvSpPr>
          <p:cNvPr id="38" name="Rechteck 37">
            <a:extLst>
              <a:ext uri="{FF2B5EF4-FFF2-40B4-BE49-F238E27FC236}">
                <a16:creationId xmlns:a16="http://schemas.microsoft.com/office/drawing/2014/main" id="{CAADE5E1-8193-4894-B253-F15BDEAB3E5D}"/>
              </a:ext>
            </a:extLst>
          </p:cNvPr>
          <p:cNvSpPr/>
          <p:nvPr/>
        </p:nvSpPr>
        <p:spPr bwMode="auto">
          <a:xfrm>
            <a:off x="1069398" y="4213652"/>
            <a:ext cx="5136092" cy="33845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0" tIns="26994" rIns="0" anchor="ctr"/>
          <a:lstStyle/>
          <a:p>
            <a:pPr algn="ctr" defTabSz="449151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de-DE" sz="1350" ker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CEC6C790-322D-43E4-87DB-4C9F82FB918B}"/>
              </a:ext>
            </a:extLst>
          </p:cNvPr>
          <p:cNvSpPr/>
          <p:nvPr/>
        </p:nvSpPr>
        <p:spPr bwMode="auto">
          <a:xfrm>
            <a:off x="326986" y="4213652"/>
            <a:ext cx="742412" cy="338453"/>
          </a:xfrm>
          <a:prstGeom prst="rect">
            <a:avLst/>
          </a:prstGeom>
          <a:solidFill>
            <a:srgbClr val="FFFFFF">
              <a:lumMod val="65000"/>
            </a:srgbClr>
          </a:solidFill>
        </p:spPr>
        <p:txBody>
          <a:bodyPr lIns="0" tIns="26994" rIns="0" anchor="ctr"/>
          <a:lstStyle/>
          <a:p>
            <a:pPr algn="ctr" defTabSz="685646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de-DE" sz="1350" kern="0" dirty="0">
              <a:solidFill>
                <a:srgbClr val="FFFFFF"/>
              </a:solidFill>
              <a:latin typeface="Verdana"/>
              <a:cs typeface="Arial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703BEA1B-2278-42B2-8AB1-DABA5E72F175}"/>
              </a:ext>
            </a:extLst>
          </p:cNvPr>
          <p:cNvSpPr txBox="1"/>
          <p:nvPr/>
        </p:nvSpPr>
        <p:spPr>
          <a:xfrm>
            <a:off x="578638" y="4228178"/>
            <a:ext cx="1426039" cy="32392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defTabSz="449151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50" kern="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A</a:t>
            </a:r>
            <a:br>
              <a:rPr lang="de-DE" sz="1050" kern="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</a:br>
            <a:r>
              <a:rPr lang="de-DE" sz="1050" kern="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Tradition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0CF26191-7554-480F-9856-15A4CCE17E85}"/>
              </a:ext>
            </a:extLst>
          </p:cNvPr>
          <p:cNvSpPr txBox="1"/>
          <p:nvPr/>
        </p:nvSpPr>
        <p:spPr>
          <a:xfrm>
            <a:off x="1864049" y="4228178"/>
            <a:ext cx="1715673" cy="32392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defTabSz="449151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50" kern="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B</a:t>
            </a:r>
          </a:p>
          <a:p>
            <a:pPr algn="ctr" defTabSz="449151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50" kern="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Moderne</a:t>
            </a:r>
          </a:p>
        </p:txBody>
      </p:sp>
      <p:sp>
        <p:nvSpPr>
          <p:cNvPr id="42" name="Line 9">
            <a:extLst>
              <a:ext uri="{FF2B5EF4-FFF2-40B4-BE49-F238E27FC236}">
                <a16:creationId xmlns:a16="http://schemas.microsoft.com/office/drawing/2014/main" id="{6149ABDA-1F0A-43E1-BEA7-352A64E81D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30284" y="4218487"/>
            <a:ext cx="0" cy="323925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6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350" kern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Line 9">
            <a:extLst>
              <a:ext uri="{FF2B5EF4-FFF2-40B4-BE49-F238E27FC236}">
                <a16:creationId xmlns:a16="http://schemas.microsoft.com/office/drawing/2014/main" id="{58862BD4-B8C8-4BDF-9785-3157C606D6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23" y="4218487"/>
            <a:ext cx="1701" cy="323925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6856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350" kern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C7901D24-05B2-4B86-9AC9-F78F5D027A71}"/>
              </a:ext>
            </a:extLst>
          </p:cNvPr>
          <p:cNvSpPr txBox="1"/>
          <p:nvPr/>
        </p:nvSpPr>
        <p:spPr>
          <a:xfrm>
            <a:off x="4058038" y="4228178"/>
            <a:ext cx="1855754" cy="32392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defTabSz="449151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50" kern="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C</a:t>
            </a:r>
            <a:br>
              <a:rPr lang="de-DE" sz="1050" kern="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</a:br>
            <a:r>
              <a:rPr lang="de-DE" sz="1050" kern="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Postmoderne</a:t>
            </a:r>
          </a:p>
        </p:txBody>
      </p:sp>
      <p:cxnSp>
        <p:nvCxnSpPr>
          <p:cNvPr id="45" name="Gerade Verbindung 304">
            <a:extLst>
              <a:ext uri="{FF2B5EF4-FFF2-40B4-BE49-F238E27FC236}">
                <a16:creationId xmlns:a16="http://schemas.microsoft.com/office/drawing/2014/main" id="{A573A69D-6AF4-4ECC-8BDC-FFB176CAC65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53872" y="4060694"/>
            <a:ext cx="210018" cy="161963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2548AF05-685E-4AFA-8AD9-4844EAB127B2}"/>
              </a:ext>
            </a:extLst>
          </p:cNvPr>
          <p:cNvGrpSpPr/>
          <p:nvPr/>
        </p:nvGrpSpPr>
        <p:grpSpPr>
          <a:xfrm>
            <a:off x="863889" y="4067537"/>
            <a:ext cx="1376044" cy="180933"/>
            <a:chOff x="1149913" y="5424637"/>
            <a:chExt cx="1835150" cy="241300"/>
          </a:xfrm>
        </p:grpSpPr>
        <p:sp>
          <p:nvSpPr>
            <p:cNvPr id="47" name="Rectangle 47">
              <a:extLst>
                <a:ext uri="{FF2B5EF4-FFF2-40B4-BE49-F238E27FC236}">
                  <a16:creationId xmlns:a16="http://schemas.microsoft.com/office/drawing/2014/main" id="{08C8B247-2331-44CF-B865-E5C1CEC4C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913" y="5424637"/>
              <a:ext cx="1655762" cy="2413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68564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900" b="1" kern="0" dirty="0">
                  <a:solidFill>
                    <a:srgbClr val="ABBE37"/>
                  </a:solidFill>
                  <a:latin typeface="Verdana" pitchFamily="34" charset="0"/>
                  <a:cs typeface="Arial" charset="0"/>
                </a:rPr>
                <a:t>Grundorientierung</a:t>
              </a:r>
            </a:p>
          </p:txBody>
        </p:sp>
        <p:sp>
          <p:nvSpPr>
            <p:cNvPr id="48" name="Gleichschenkliges Dreieck 182">
              <a:extLst>
                <a:ext uri="{FF2B5EF4-FFF2-40B4-BE49-F238E27FC236}">
                  <a16:creationId xmlns:a16="http://schemas.microsoft.com/office/drawing/2014/main" id="{35FD224E-AC13-4898-81F2-62D9BACCDA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833457" y="5438131"/>
              <a:ext cx="150812" cy="152400"/>
            </a:xfrm>
            <a:prstGeom prst="triangle">
              <a:avLst>
                <a:gd name="adj" fmla="val 50000"/>
              </a:avLst>
            </a:prstGeom>
            <a:solidFill>
              <a:srgbClr val="ABBE37"/>
            </a:solidFill>
            <a:ln w="25400" algn="ctr">
              <a:noFill/>
              <a:round/>
              <a:headEnd/>
              <a:tailEnd/>
            </a:ln>
          </p:spPr>
          <p:txBody>
            <a:bodyPr lIns="48207" tIns="24104" rIns="48207" bIns="24104"/>
            <a:lstStyle/>
            <a:p>
              <a:pPr algn="ctr" defTabSz="480905" fontAlgn="base">
                <a:spcBef>
                  <a:spcPct val="0"/>
                </a:spcBef>
                <a:spcAft>
                  <a:spcPct val="0"/>
                </a:spcAft>
              </a:pPr>
              <a:endParaRPr lang="de-DE" sz="2249">
                <a:solidFill>
                  <a:srgbClr val="ABBE37"/>
                </a:solidFill>
                <a:latin typeface="Arial" charset="0"/>
                <a:ea typeface="ヒラギノ角ゴ ProN W3"/>
                <a:cs typeface="ヒラギノ角ゴ ProN W3"/>
                <a:sym typeface="Gill Sans"/>
              </a:endParaRPr>
            </a:p>
          </p:txBody>
        </p: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E6B852B8-11DA-4F66-A3C5-D615101C6293}"/>
              </a:ext>
            </a:extLst>
          </p:cNvPr>
          <p:cNvGrpSpPr/>
          <p:nvPr/>
        </p:nvGrpSpPr>
        <p:grpSpPr>
          <a:xfrm>
            <a:off x="688186" y="2328643"/>
            <a:ext cx="140591" cy="1744088"/>
            <a:chOff x="915591" y="3105575"/>
            <a:chExt cx="187497" cy="2325989"/>
          </a:xfrm>
        </p:grpSpPr>
        <p:sp>
          <p:nvSpPr>
            <p:cNvPr id="50" name="Gleichschenkliges Dreieck 49">
              <a:extLst>
                <a:ext uri="{FF2B5EF4-FFF2-40B4-BE49-F238E27FC236}">
                  <a16:creationId xmlns:a16="http://schemas.microsoft.com/office/drawing/2014/main" id="{6BF19AC5-713E-435C-A075-66F39086A64E}"/>
                </a:ext>
              </a:extLst>
            </p:cNvPr>
            <p:cNvSpPr/>
            <p:nvPr/>
          </p:nvSpPr>
          <p:spPr bwMode="auto">
            <a:xfrm>
              <a:off x="952275" y="3105575"/>
              <a:ext cx="150813" cy="152400"/>
            </a:xfrm>
            <a:prstGeom prst="triangle">
              <a:avLst/>
            </a:prstGeom>
            <a:solidFill>
              <a:srgbClr val="ABBE37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48207" bIns="0"/>
            <a:lstStyle/>
            <a:p>
              <a:pPr algn="ctr" defTabSz="4820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249" dirty="0">
                <a:solidFill>
                  <a:srgbClr val="ABBE37"/>
                </a:solidFill>
                <a:latin typeface="Verdana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33FDE17D-4362-489F-AF62-C7AD64CC08DF}"/>
                </a:ext>
              </a:extLst>
            </p:cNvPr>
            <p:cNvSpPr txBox="1"/>
            <p:nvPr/>
          </p:nvSpPr>
          <p:spPr>
            <a:xfrm>
              <a:off x="915591" y="3332213"/>
              <a:ext cx="184707" cy="2099351"/>
            </a:xfrm>
            <a:prstGeom prst="rect">
              <a:avLst/>
            </a:prstGeom>
            <a:noFill/>
          </p:spPr>
          <p:txBody>
            <a:bodyPr vert="vert270" wrap="none" lIns="0" tIns="0" rIns="0" bIns="0">
              <a:spAutoFit/>
            </a:bodyPr>
            <a:lstStyle/>
            <a:p>
              <a:pPr defTabSz="68564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900" b="1" kern="0" dirty="0">
                  <a:solidFill>
                    <a:srgbClr val="ABBE37"/>
                  </a:solidFill>
                  <a:latin typeface="Verdana"/>
                  <a:cs typeface="Arial" charset="0"/>
                </a:rPr>
                <a:t>Bildung und Einkommen</a:t>
              </a:r>
            </a:p>
          </p:txBody>
        </p:sp>
      </p:grpSp>
      <p:sp>
        <p:nvSpPr>
          <p:cNvPr id="61" name="Line 7">
            <a:extLst>
              <a:ext uri="{FF2B5EF4-FFF2-40B4-BE49-F238E27FC236}">
                <a16:creationId xmlns:a16="http://schemas.microsoft.com/office/drawing/2014/main" id="{3DC49422-FE66-4738-9568-DB3716C8E9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860" y="3347362"/>
            <a:ext cx="324000" cy="0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449151" fontAlgn="base">
              <a:spcBef>
                <a:spcPct val="0"/>
              </a:spcBef>
              <a:spcAft>
                <a:spcPct val="0"/>
              </a:spcAft>
            </a:pPr>
            <a:endParaRPr lang="de-DE" sz="1350" kern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Line 10">
            <a:extLst>
              <a:ext uri="{FF2B5EF4-FFF2-40B4-BE49-F238E27FC236}">
                <a16:creationId xmlns:a16="http://schemas.microsoft.com/office/drawing/2014/main" id="{4003F516-4379-440C-BC57-FC0015F2E3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860" y="1851670"/>
            <a:ext cx="324000" cy="0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449151" fontAlgn="base">
              <a:spcBef>
                <a:spcPct val="0"/>
              </a:spcBef>
              <a:spcAft>
                <a:spcPct val="0"/>
              </a:spcAft>
            </a:pPr>
            <a:endParaRPr lang="de-DE" sz="1350" kern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" name="Text Box 440">
            <a:extLst>
              <a:ext uri="{FF2B5EF4-FFF2-40B4-BE49-F238E27FC236}">
                <a16:creationId xmlns:a16="http://schemas.microsoft.com/office/drawing/2014/main" id="{D87867A4-108C-4E6A-87AB-182A9B5DE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4278" y="3760992"/>
            <a:ext cx="631825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378" eaLnBrk="0" hangingPunct="0"/>
            <a:r>
              <a:rPr lang="de-DE" sz="1000" dirty="0">
                <a:solidFill>
                  <a:srgbClr val="000000"/>
                </a:solidFill>
                <a:latin typeface="Verdana" pitchFamily="34" charset="0"/>
              </a:rPr>
              <a:t>Ø =</a:t>
            </a:r>
          </a:p>
        </p:txBody>
      </p:sp>
      <p:sp>
        <p:nvSpPr>
          <p:cNvPr id="64" name="Rectangle 438">
            <a:extLst>
              <a:ext uri="{FF2B5EF4-FFF2-40B4-BE49-F238E27FC236}">
                <a16:creationId xmlns:a16="http://schemas.microsoft.com/office/drawing/2014/main" id="{54BB901B-5F90-4287-A761-8307917AC1E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21239" y="3770597"/>
            <a:ext cx="984250" cy="230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defTabSz="914378" eaLnBrk="0" hangingPunct="0"/>
            <a:r>
              <a:rPr lang="de-DE" sz="1000" dirty="0">
                <a:solidFill>
                  <a:srgbClr val="000000"/>
                </a:solidFill>
                <a:latin typeface="Verdana" pitchFamily="34" charset="0"/>
              </a:rPr>
              <a:t>11%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BD891353-991D-4A78-8D3B-F7F8D6D965D5}"/>
              </a:ext>
            </a:extLst>
          </p:cNvPr>
          <p:cNvSpPr txBox="1"/>
          <p:nvPr/>
        </p:nvSpPr>
        <p:spPr>
          <a:xfrm>
            <a:off x="5621314" y="4033765"/>
            <a:ext cx="557846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50" b="1" kern="0" baseline="1000" dirty="0">
                <a:solidFill>
                  <a:srgbClr val="000000"/>
                </a:solidFill>
                <a:latin typeface="Verdana" pitchFamily="34" charset="0"/>
              </a:rPr>
              <a:t>©</a:t>
            </a:r>
            <a:r>
              <a:rPr lang="de-DE" sz="600" b="1" kern="0" dirty="0">
                <a:solidFill>
                  <a:srgbClr val="000000"/>
                </a:solidFill>
                <a:latin typeface="Verdana" pitchFamily="34" charset="0"/>
              </a:rPr>
              <a:t> INTEGRAL</a:t>
            </a:r>
          </a:p>
        </p:txBody>
      </p:sp>
      <p:sp>
        <p:nvSpPr>
          <p:cNvPr id="70" name="Textfeld 189">
            <a:extLst>
              <a:ext uri="{FF2B5EF4-FFF2-40B4-BE49-F238E27FC236}">
                <a16:creationId xmlns:a16="http://schemas.microsoft.com/office/drawing/2014/main" id="{CFFACCDE-19A4-4B8F-85E4-C8BD62DD2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7359" y="4296612"/>
            <a:ext cx="19438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49151" fontAlgn="base">
              <a:spcBef>
                <a:spcPct val="0"/>
              </a:spcBef>
              <a:spcAft>
                <a:spcPct val="0"/>
              </a:spcAft>
            </a:pPr>
            <a:r>
              <a:rPr lang="de-DE" sz="600" dirty="0">
                <a:solidFill>
                  <a:srgbClr val="54545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Dargestellt anhand von Prozentangaben</a:t>
            </a:r>
            <a:br>
              <a:rPr lang="de-DE" sz="600" dirty="0">
                <a:solidFill>
                  <a:srgbClr val="54545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600" dirty="0">
                <a:solidFill>
                  <a:srgbClr val="54545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und Indexwerten (Ø = Index 100)</a:t>
            </a:r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21DF0917-DEC6-44BE-AE30-6624B7ACBC26}"/>
              </a:ext>
            </a:extLst>
          </p:cNvPr>
          <p:cNvGrpSpPr/>
          <p:nvPr/>
        </p:nvGrpSpPr>
        <p:grpSpPr>
          <a:xfrm>
            <a:off x="953347" y="1100074"/>
            <a:ext cx="5252142" cy="2907139"/>
            <a:chOff x="926150" y="1104427"/>
            <a:chExt cx="5252142" cy="2907139"/>
          </a:xfrm>
        </p:grpSpPr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AB6C726F-FD4B-4292-B139-780F6AD525DB}"/>
                </a:ext>
              </a:extLst>
            </p:cNvPr>
            <p:cNvSpPr/>
            <p:nvPr/>
          </p:nvSpPr>
          <p:spPr bwMode="auto">
            <a:xfrm>
              <a:off x="926150" y="1104427"/>
              <a:ext cx="5252142" cy="2886465"/>
            </a:xfrm>
            <a:prstGeom prst="rect">
              <a:avLst/>
            </a:prstGeom>
            <a:solidFill>
              <a:srgbClr val="F2F2F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378" eaLnBrk="0" hangingPunct="0">
                <a:defRPr/>
              </a:pPr>
              <a:endParaRPr lang="de-DE">
                <a:solidFill>
                  <a:srgbClr val="000000"/>
                </a:solidFill>
                <a:latin typeface="Calibri"/>
                <a:cs typeface="Arial"/>
              </a:endParaRPr>
            </a:p>
          </p:txBody>
        </p:sp>
        <p:sp>
          <p:nvSpPr>
            <p:cNvPr id="73" name="Line 9">
              <a:extLst>
                <a:ext uri="{FF2B5EF4-FFF2-40B4-BE49-F238E27FC236}">
                  <a16:creationId xmlns:a16="http://schemas.microsoft.com/office/drawing/2014/main" id="{FF4C6887-7451-4F69-8044-D796974471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60027" y="1114593"/>
              <a:ext cx="0" cy="2811600"/>
            </a:xfrm>
            <a:prstGeom prst="lin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378" eaLnBrk="0" hangingPunct="0">
                <a:defRPr/>
              </a:pPr>
              <a:endParaRPr lang="de-DE" kern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4" name="Line 8">
              <a:extLst>
                <a:ext uri="{FF2B5EF4-FFF2-40B4-BE49-F238E27FC236}">
                  <a16:creationId xmlns:a16="http://schemas.microsoft.com/office/drawing/2014/main" id="{A2736B02-E29B-4E79-A249-9A55563A70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5529" y="1114593"/>
              <a:ext cx="0" cy="2811600"/>
            </a:xfrm>
            <a:prstGeom prst="lin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defTabSz="914378" eaLnBrk="0" hangingPunct="0">
                <a:defRPr/>
              </a:pPr>
              <a:endParaRPr lang="de-DE" kern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5" name="Line 8">
              <a:extLst>
                <a:ext uri="{FF2B5EF4-FFF2-40B4-BE49-F238E27FC236}">
                  <a16:creationId xmlns:a16="http://schemas.microsoft.com/office/drawing/2014/main" id="{5BA1649B-46B7-4268-A7FD-A60D50EC9A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9661" y="1125101"/>
              <a:ext cx="0" cy="2886465"/>
            </a:xfrm>
            <a:prstGeom prst="lin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defTabSz="914378" eaLnBrk="0" hangingPunct="0">
                <a:defRPr/>
              </a:pPr>
              <a:endParaRPr lang="de-DE" kern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6" name="Line 9">
              <a:extLst>
                <a:ext uri="{FF2B5EF4-FFF2-40B4-BE49-F238E27FC236}">
                  <a16:creationId xmlns:a16="http://schemas.microsoft.com/office/drawing/2014/main" id="{5BEB86D6-62CF-431C-BC58-930ADDB44C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0377" y="1125101"/>
              <a:ext cx="0" cy="2886465"/>
            </a:xfrm>
            <a:prstGeom prst="lin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378" eaLnBrk="0" hangingPunct="0">
                <a:defRPr/>
              </a:pPr>
              <a:endParaRPr lang="de-DE" kern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8" name="Line 7">
              <a:extLst>
                <a:ext uri="{FF2B5EF4-FFF2-40B4-BE49-F238E27FC236}">
                  <a16:creationId xmlns:a16="http://schemas.microsoft.com/office/drawing/2014/main" id="{0CE2E643-FDA2-4864-9D02-93E38757E8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6150" y="3347564"/>
              <a:ext cx="5250379" cy="0"/>
            </a:xfrm>
            <a:prstGeom prst="lin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378" eaLnBrk="0" hangingPunct="0">
                <a:defRPr/>
              </a:pPr>
              <a:endParaRPr lang="de-DE" kern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9" name="Line 10">
              <a:extLst>
                <a:ext uri="{FF2B5EF4-FFF2-40B4-BE49-F238E27FC236}">
                  <a16:creationId xmlns:a16="http://schemas.microsoft.com/office/drawing/2014/main" id="{0C9A7821-5E3D-47F5-AD41-320A634027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6150" y="1845675"/>
              <a:ext cx="5250379" cy="0"/>
            </a:xfrm>
            <a:prstGeom prst="lin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378" eaLnBrk="0" hangingPunct="0">
                <a:defRPr/>
              </a:pPr>
              <a:endParaRPr lang="de-DE" kern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0" name="Line 9">
              <a:extLst>
                <a:ext uri="{FF2B5EF4-FFF2-40B4-BE49-F238E27FC236}">
                  <a16:creationId xmlns:a16="http://schemas.microsoft.com/office/drawing/2014/main" id="{9AD312D7-B02D-45D7-BD1F-055FEA22EC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1249" y="1125101"/>
              <a:ext cx="0" cy="2811815"/>
            </a:xfrm>
            <a:prstGeom prst="lin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378" eaLnBrk="0" hangingPunct="0">
                <a:defRPr/>
              </a:pPr>
              <a:endParaRPr lang="de-DE" kern="0" dirty="0">
                <a:solidFill>
                  <a:srgbClr val="000000"/>
                </a:solidFill>
                <a:latin typeface="Calibri"/>
              </a:endParaRPr>
            </a:p>
          </p:txBody>
        </p:sp>
        <p:grpSp>
          <p:nvGrpSpPr>
            <p:cNvPr id="82" name="Gruppieren 81">
              <a:extLst>
                <a:ext uri="{FF2B5EF4-FFF2-40B4-BE49-F238E27FC236}">
                  <a16:creationId xmlns:a16="http://schemas.microsoft.com/office/drawing/2014/main" id="{DAD70401-3347-4BAF-A612-A3761B30D1E9}"/>
                </a:ext>
              </a:extLst>
            </p:cNvPr>
            <p:cNvGrpSpPr/>
            <p:nvPr/>
          </p:nvGrpSpPr>
          <p:grpSpPr>
            <a:xfrm>
              <a:off x="1453354" y="1108311"/>
              <a:ext cx="4691569" cy="2841068"/>
              <a:chOff x="1912648" y="1286942"/>
              <a:chExt cx="6787540" cy="4110323"/>
            </a:xfrm>
          </p:grpSpPr>
          <p:sp>
            <p:nvSpPr>
              <p:cNvPr id="116" name="Freihandform 282">
                <a:extLst>
                  <a:ext uri="{FF2B5EF4-FFF2-40B4-BE49-F238E27FC236}">
                    <a16:creationId xmlns:a16="http://schemas.microsoft.com/office/drawing/2014/main" id="{38176222-5929-4951-88E5-E9D8A890F878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1912648" y="2215376"/>
                <a:ext cx="2138578" cy="2338966"/>
              </a:xfrm>
              <a:custGeom>
                <a:avLst/>
                <a:gdLst>
                  <a:gd name="connsiteX0" fmla="*/ 436227 w 1929468"/>
                  <a:gd name="connsiteY0" fmla="*/ 75501 h 2659310"/>
                  <a:gd name="connsiteX1" fmla="*/ 0 w 1929468"/>
                  <a:gd name="connsiteY1" fmla="*/ 1199626 h 2659310"/>
                  <a:gd name="connsiteX2" fmla="*/ 989901 w 1929468"/>
                  <a:gd name="connsiteY2" fmla="*/ 2659310 h 2659310"/>
                  <a:gd name="connsiteX3" fmla="*/ 1929468 w 1929468"/>
                  <a:gd name="connsiteY3" fmla="*/ 1442906 h 2659310"/>
                  <a:gd name="connsiteX4" fmla="*/ 1744910 w 1929468"/>
                  <a:gd name="connsiteY4" fmla="*/ 251670 h 2659310"/>
                  <a:gd name="connsiteX5" fmla="*/ 562062 w 1929468"/>
                  <a:gd name="connsiteY5" fmla="*/ 0 h 2659310"/>
                  <a:gd name="connsiteX0" fmla="*/ 436227 w 1929468"/>
                  <a:gd name="connsiteY0" fmla="*/ 75501 h 2659310"/>
                  <a:gd name="connsiteX1" fmla="*/ 0 w 1929468"/>
                  <a:gd name="connsiteY1" fmla="*/ 1199626 h 2659310"/>
                  <a:gd name="connsiteX2" fmla="*/ 989901 w 1929468"/>
                  <a:gd name="connsiteY2" fmla="*/ 2659310 h 2659310"/>
                  <a:gd name="connsiteX3" fmla="*/ 1929468 w 1929468"/>
                  <a:gd name="connsiteY3" fmla="*/ 1442906 h 2659310"/>
                  <a:gd name="connsiteX4" fmla="*/ 1744910 w 1929468"/>
                  <a:gd name="connsiteY4" fmla="*/ 251670 h 2659310"/>
                  <a:gd name="connsiteX5" fmla="*/ 562062 w 1929468"/>
                  <a:gd name="connsiteY5" fmla="*/ 0 h 2659310"/>
                  <a:gd name="connsiteX6" fmla="*/ 436227 w 1929468"/>
                  <a:gd name="connsiteY6" fmla="*/ 75501 h 2659310"/>
                  <a:gd name="connsiteX0" fmla="*/ 436227 w 1929468"/>
                  <a:gd name="connsiteY0" fmla="*/ 0 h 2583809"/>
                  <a:gd name="connsiteX1" fmla="*/ 0 w 1929468"/>
                  <a:gd name="connsiteY1" fmla="*/ 1124125 h 2583809"/>
                  <a:gd name="connsiteX2" fmla="*/ 989901 w 1929468"/>
                  <a:gd name="connsiteY2" fmla="*/ 2583809 h 2583809"/>
                  <a:gd name="connsiteX3" fmla="*/ 1929468 w 1929468"/>
                  <a:gd name="connsiteY3" fmla="*/ 1367405 h 2583809"/>
                  <a:gd name="connsiteX4" fmla="*/ 1744910 w 1929468"/>
                  <a:gd name="connsiteY4" fmla="*/ 176169 h 2583809"/>
                  <a:gd name="connsiteX5" fmla="*/ 436227 w 1929468"/>
                  <a:gd name="connsiteY5" fmla="*/ 0 h 2583809"/>
                  <a:gd name="connsiteX0" fmla="*/ 436227 w 1992855"/>
                  <a:gd name="connsiteY0" fmla="*/ 75209 h 2659018"/>
                  <a:gd name="connsiteX1" fmla="*/ 0 w 1992855"/>
                  <a:gd name="connsiteY1" fmla="*/ 1199334 h 2659018"/>
                  <a:gd name="connsiteX2" fmla="*/ 989901 w 1992855"/>
                  <a:gd name="connsiteY2" fmla="*/ 2659018 h 2659018"/>
                  <a:gd name="connsiteX3" fmla="*/ 1929468 w 1992855"/>
                  <a:gd name="connsiteY3" fmla="*/ 1442614 h 2659018"/>
                  <a:gd name="connsiteX4" fmla="*/ 1744910 w 1992855"/>
                  <a:gd name="connsiteY4" fmla="*/ 251378 h 2659018"/>
                  <a:gd name="connsiteX5" fmla="*/ 436227 w 1992855"/>
                  <a:gd name="connsiteY5" fmla="*/ 75209 h 2659018"/>
                  <a:gd name="connsiteX0" fmla="*/ 436227 w 1992855"/>
                  <a:gd name="connsiteY0" fmla="*/ 75209 h 2660409"/>
                  <a:gd name="connsiteX1" fmla="*/ 0 w 1992855"/>
                  <a:gd name="connsiteY1" fmla="*/ 1199334 h 2660409"/>
                  <a:gd name="connsiteX2" fmla="*/ 989901 w 1992855"/>
                  <a:gd name="connsiteY2" fmla="*/ 2659018 h 2660409"/>
                  <a:gd name="connsiteX3" fmla="*/ 1929468 w 1992855"/>
                  <a:gd name="connsiteY3" fmla="*/ 1442614 h 2660409"/>
                  <a:gd name="connsiteX4" fmla="*/ 1744910 w 1992855"/>
                  <a:gd name="connsiteY4" fmla="*/ 251378 h 2660409"/>
                  <a:gd name="connsiteX5" fmla="*/ 436227 w 1992855"/>
                  <a:gd name="connsiteY5" fmla="*/ 75209 h 2660409"/>
                  <a:gd name="connsiteX0" fmla="*/ 456384 w 2013012"/>
                  <a:gd name="connsiteY0" fmla="*/ 75209 h 2660409"/>
                  <a:gd name="connsiteX1" fmla="*/ 20157 w 2013012"/>
                  <a:gd name="connsiteY1" fmla="*/ 1199334 h 2660409"/>
                  <a:gd name="connsiteX2" fmla="*/ 1010058 w 2013012"/>
                  <a:gd name="connsiteY2" fmla="*/ 2659018 h 2660409"/>
                  <a:gd name="connsiteX3" fmla="*/ 1949625 w 2013012"/>
                  <a:gd name="connsiteY3" fmla="*/ 1442614 h 2660409"/>
                  <a:gd name="connsiteX4" fmla="*/ 1765067 w 2013012"/>
                  <a:gd name="connsiteY4" fmla="*/ 251378 h 2660409"/>
                  <a:gd name="connsiteX5" fmla="*/ 456384 w 2013012"/>
                  <a:gd name="connsiteY5" fmla="*/ 75209 h 2660409"/>
                  <a:gd name="connsiteX0" fmla="*/ 456384 w 2013012"/>
                  <a:gd name="connsiteY0" fmla="*/ 142113 h 2727313"/>
                  <a:gd name="connsiteX1" fmla="*/ 20157 w 2013012"/>
                  <a:gd name="connsiteY1" fmla="*/ 1266238 h 2727313"/>
                  <a:gd name="connsiteX2" fmla="*/ 1010058 w 2013012"/>
                  <a:gd name="connsiteY2" fmla="*/ 2725922 h 2727313"/>
                  <a:gd name="connsiteX3" fmla="*/ 1949625 w 2013012"/>
                  <a:gd name="connsiteY3" fmla="*/ 1509518 h 2727313"/>
                  <a:gd name="connsiteX4" fmla="*/ 1765067 w 2013012"/>
                  <a:gd name="connsiteY4" fmla="*/ 318282 h 2727313"/>
                  <a:gd name="connsiteX5" fmla="*/ 456384 w 2013012"/>
                  <a:gd name="connsiteY5" fmla="*/ 142113 h 2727313"/>
                  <a:gd name="connsiteX0" fmla="*/ 436227 w 1992855"/>
                  <a:gd name="connsiteY0" fmla="*/ 142113 h 2727313"/>
                  <a:gd name="connsiteX1" fmla="*/ 0 w 1992855"/>
                  <a:gd name="connsiteY1" fmla="*/ 1266238 h 2727313"/>
                  <a:gd name="connsiteX2" fmla="*/ 989901 w 1992855"/>
                  <a:gd name="connsiteY2" fmla="*/ 2725922 h 2727313"/>
                  <a:gd name="connsiteX3" fmla="*/ 1929468 w 1992855"/>
                  <a:gd name="connsiteY3" fmla="*/ 1509518 h 2727313"/>
                  <a:gd name="connsiteX4" fmla="*/ 1744910 w 1992855"/>
                  <a:gd name="connsiteY4" fmla="*/ 318282 h 2727313"/>
                  <a:gd name="connsiteX5" fmla="*/ 436227 w 1992855"/>
                  <a:gd name="connsiteY5" fmla="*/ 142113 h 2727313"/>
                  <a:gd name="connsiteX0" fmla="*/ 436227 w 1992855"/>
                  <a:gd name="connsiteY0" fmla="*/ 142113 h 2727313"/>
                  <a:gd name="connsiteX1" fmla="*/ 0 w 1992855"/>
                  <a:gd name="connsiteY1" fmla="*/ 1266238 h 2727313"/>
                  <a:gd name="connsiteX2" fmla="*/ 989901 w 1992855"/>
                  <a:gd name="connsiteY2" fmla="*/ 2725922 h 2727313"/>
                  <a:gd name="connsiteX3" fmla="*/ 1929468 w 1992855"/>
                  <a:gd name="connsiteY3" fmla="*/ 1509518 h 2727313"/>
                  <a:gd name="connsiteX4" fmla="*/ 1744910 w 1992855"/>
                  <a:gd name="connsiteY4" fmla="*/ 318282 h 2727313"/>
                  <a:gd name="connsiteX5" fmla="*/ 436227 w 1992855"/>
                  <a:gd name="connsiteY5" fmla="*/ 142113 h 2727313"/>
                  <a:gd name="connsiteX0" fmla="*/ 436227 w 1992855"/>
                  <a:gd name="connsiteY0" fmla="*/ 142113 h 2727313"/>
                  <a:gd name="connsiteX1" fmla="*/ 0 w 1992855"/>
                  <a:gd name="connsiteY1" fmla="*/ 1266238 h 2727313"/>
                  <a:gd name="connsiteX2" fmla="*/ 989901 w 1992855"/>
                  <a:gd name="connsiteY2" fmla="*/ 2725922 h 2727313"/>
                  <a:gd name="connsiteX3" fmla="*/ 1929468 w 1992855"/>
                  <a:gd name="connsiteY3" fmla="*/ 1509518 h 2727313"/>
                  <a:gd name="connsiteX4" fmla="*/ 1744910 w 1992855"/>
                  <a:gd name="connsiteY4" fmla="*/ 318282 h 2727313"/>
                  <a:gd name="connsiteX5" fmla="*/ 436227 w 1992855"/>
                  <a:gd name="connsiteY5" fmla="*/ 142113 h 2727313"/>
                  <a:gd name="connsiteX0" fmla="*/ 436227 w 1992855"/>
                  <a:gd name="connsiteY0" fmla="*/ 142113 h 2727313"/>
                  <a:gd name="connsiteX1" fmla="*/ 0 w 1992855"/>
                  <a:gd name="connsiteY1" fmla="*/ 1266238 h 2727313"/>
                  <a:gd name="connsiteX2" fmla="*/ 989901 w 1992855"/>
                  <a:gd name="connsiteY2" fmla="*/ 2725922 h 2727313"/>
                  <a:gd name="connsiteX3" fmla="*/ 1929468 w 1992855"/>
                  <a:gd name="connsiteY3" fmla="*/ 1509518 h 2727313"/>
                  <a:gd name="connsiteX4" fmla="*/ 1744910 w 1992855"/>
                  <a:gd name="connsiteY4" fmla="*/ 318282 h 2727313"/>
                  <a:gd name="connsiteX5" fmla="*/ 436227 w 1992855"/>
                  <a:gd name="connsiteY5" fmla="*/ 142113 h 2727313"/>
                  <a:gd name="connsiteX0" fmla="*/ 453454 w 2010082"/>
                  <a:gd name="connsiteY0" fmla="*/ 142113 h 2727313"/>
                  <a:gd name="connsiteX1" fmla="*/ 17227 w 2010082"/>
                  <a:gd name="connsiteY1" fmla="*/ 1266238 h 2727313"/>
                  <a:gd name="connsiteX2" fmla="*/ 1007128 w 2010082"/>
                  <a:gd name="connsiteY2" fmla="*/ 2725922 h 2727313"/>
                  <a:gd name="connsiteX3" fmla="*/ 1946695 w 2010082"/>
                  <a:gd name="connsiteY3" fmla="*/ 1509518 h 2727313"/>
                  <a:gd name="connsiteX4" fmla="*/ 1762137 w 2010082"/>
                  <a:gd name="connsiteY4" fmla="*/ 318282 h 2727313"/>
                  <a:gd name="connsiteX5" fmla="*/ 453454 w 2010082"/>
                  <a:gd name="connsiteY5" fmla="*/ 142113 h 2727313"/>
                  <a:gd name="connsiteX0" fmla="*/ 453454 w 2010082"/>
                  <a:gd name="connsiteY0" fmla="*/ 171517 h 2756717"/>
                  <a:gd name="connsiteX1" fmla="*/ 17227 w 2010082"/>
                  <a:gd name="connsiteY1" fmla="*/ 1295642 h 2756717"/>
                  <a:gd name="connsiteX2" fmla="*/ 1007128 w 2010082"/>
                  <a:gd name="connsiteY2" fmla="*/ 2755326 h 2756717"/>
                  <a:gd name="connsiteX3" fmla="*/ 1946695 w 2010082"/>
                  <a:gd name="connsiteY3" fmla="*/ 1538922 h 2756717"/>
                  <a:gd name="connsiteX4" fmla="*/ 1762137 w 2010082"/>
                  <a:gd name="connsiteY4" fmla="*/ 347686 h 2756717"/>
                  <a:gd name="connsiteX5" fmla="*/ 453454 w 2010082"/>
                  <a:gd name="connsiteY5" fmla="*/ 171517 h 2756717"/>
                  <a:gd name="connsiteX0" fmla="*/ 453454 w 2010082"/>
                  <a:gd name="connsiteY0" fmla="*/ 171517 h 2756717"/>
                  <a:gd name="connsiteX1" fmla="*/ 17227 w 2010082"/>
                  <a:gd name="connsiteY1" fmla="*/ 1295642 h 2756717"/>
                  <a:gd name="connsiteX2" fmla="*/ 1007128 w 2010082"/>
                  <a:gd name="connsiteY2" fmla="*/ 2755326 h 2756717"/>
                  <a:gd name="connsiteX3" fmla="*/ 1946695 w 2010082"/>
                  <a:gd name="connsiteY3" fmla="*/ 1538922 h 2756717"/>
                  <a:gd name="connsiteX4" fmla="*/ 1762137 w 2010082"/>
                  <a:gd name="connsiteY4" fmla="*/ 347686 h 2756717"/>
                  <a:gd name="connsiteX5" fmla="*/ 453454 w 2010082"/>
                  <a:gd name="connsiteY5" fmla="*/ 171517 h 2756717"/>
                  <a:gd name="connsiteX0" fmla="*/ 453454 w 2010082"/>
                  <a:gd name="connsiteY0" fmla="*/ 156605 h 2741805"/>
                  <a:gd name="connsiteX1" fmla="*/ 17227 w 2010082"/>
                  <a:gd name="connsiteY1" fmla="*/ 1280730 h 2741805"/>
                  <a:gd name="connsiteX2" fmla="*/ 1007128 w 2010082"/>
                  <a:gd name="connsiteY2" fmla="*/ 2740414 h 2741805"/>
                  <a:gd name="connsiteX3" fmla="*/ 1946695 w 2010082"/>
                  <a:gd name="connsiteY3" fmla="*/ 1524010 h 2741805"/>
                  <a:gd name="connsiteX4" fmla="*/ 1762137 w 2010082"/>
                  <a:gd name="connsiteY4" fmla="*/ 332774 h 2741805"/>
                  <a:gd name="connsiteX5" fmla="*/ 453454 w 2010082"/>
                  <a:gd name="connsiteY5" fmla="*/ 156605 h 2741805"/>
                  <a:gd name="connsiteX0" fmla="*/ 541068 w 2010751"/>
                  <a:gd name="connsiteY0" fmla="*/ 137114 h 2822982"/>
                  <a:gd name="connsiteX1" fmla="*/ 20951 w 2010751"/>
                  <a:gd name="connsiteY1" fmla="*/ 1361907 h 2822982"/>
                  <a:gd name="connsiteX2" fmla="*/ 1010852 w 2010751"/>
                  <a:gd name="connsiteY2" fmla="*/ 2821591 h 2822982"/>
                  <a:gd name="connsiteX3" fmla="*/ 1950419 w 2010751"/>
                  <a:gd name="connsiteY3" fmla="*/ 1605187 h 2822982"/>
                  <a:gd name="connsiteX4" fmla="*/ 1765861 w 2010751"/>
                  <a:gd name="connsiteY4" fmla="*/ 413951 h 2822982"/>
                  <a:gd name="connsiteX5" fmla="*/ 541068 w 2010751"/>
                  <a:gd name="connsiteY5" fmla="*/ 137114 h 2822982"/>
                  <a:gd name="connsiteX0" fmla="*/ 533268 w 2065832"/>
                  <a:gd name="connsiteY0" fmla="*/ 75614 h 2761500"/>
                  <a:gd name="connsiteX1" fmla="*/ 13151 w 2065832"/>
                  <a:gd name="connsiteY1" fmla="*/ 1300407 h 2761500"/>
                  <a:gd name="connsiteX2" fmla="*/ 1003052 w 2065832"/>
                  <a:gd name="connsiteY2" fmla="*/ 2760091 h 2761500"/>
                  <a:gd name="connsiteX3" fmla="*/ 1942619 w 2065832"/>
                  <a:gd name="connsiteY3" fmla="*/ 1543687 h 2761500"/>
                  <a:gd name="connsiteX4" fmla="*/ 1900674 w 2065832"/>
                  <a:gd name="connsiteY4" fmla="*/ 285340 h 2761500"/>
                  <a:gd name="connsiteX5" fmla="*/ 533268 w 2065832"/>
                  <a:gd name="connsiteY5" fmla="*/ 75614 h 2761500"/>
                  <a:gd name="connsiteX0" fmla="*/ 533268 w 2043729"/>
                  <a:gd name="connsiteY0" fmla="*/ 100939 h 2823341"/>
                  <a:gd name="connsiteX1" fmla="*/ 13151 w 2043729"/>
                  <a:gd name="connsiteY1" fmla="*/ 1325732 h 2823341"/>
                  <a:gd name="connsiteX2" fmla="*/ 1003052 w 2043729"/>
                  <a:gd name="connsiteY2" fmla="*/ 2785416 h 2823341"/>
                  <a:gd name="connsiteX3" fmla="*/ 1900674 w 2043729"/>
                  <a:gd name="connsiteY3" fmla="*/ 2214965 h 2823341"/>
                  <a:gd name="connsiteX4" fmla="*/ 1900674 w 2043729"/>
                  <a:gd name="connsiteY4" fmla="*/ 310665 h 2823341"/>
                  <a:gd name="connsiteX5" fmla="*/ 533268 w 2043729"/>
                  <a:gd name="connsiteY5" fmla="*/ 100939 h 2823341"/>
                  <a:gd name="connsiteX0" fmla="*/ 526468 w 2046505"/>
                  <a:gd name="connsiteY0" fmla="*/ 100939 h 2693447"/>
                  <a:gd name="connsiteX1" fmla="*/ 6351 w 2046505"/>
                  <a:gd name="connsiteY1" fmla="*/ 1325732 h 2693447"/>
                  <a:gd name="connsiteX2" fmla="*/ 828472 w 2046505"/>
                  <a:gd name="connsiteY2" fmla="*/ 2642803 h 2693447"/>
                  <a:gd name="connsiteX3" fmla="*/ 1893874 w 2046505"/>
                  <a:gd name="connsiteY3" fmla="*/ 2214965 h 2693447"/>
                  <a:gd name="connsiteX4" fmla="*/ 1893874 w 2046505"/>
                  <a:gd name="connsiteY4" fmla="*/ 310665 h 2693447"/>
                  <a:gd name="connsiteX5" fmla="*/ 526468 w 2046505"/>
                  <a:gd name="connsiteY5" fmla="*/ 100939 h 2693447"/>
                  <a:gd name="connsiteX0" fmla="*/ 527074 w 2046133"/>
                  <a:gd name="connsiteY0" fmla="*/ 100939 h 2656777"/>
                  <a:gd name="connsiteX1" fmla="*/ 6957 w 2046133"/>
                  <a:gd name="connsiteY1" fmla="*/ 1325732 h 2656777"/>
                  <a:gd name="connsiteX2" fmla="*/ 845856 w 2046133"/>
                  <a:gd name="connsiteY2" fmla="*/ 2600858 h 2656777"/>
                  <a:gd name="connsiteX3" fmla="*/ 1894480 w 2046133"/>
                  <a:gd name="connsiteY3" fmla="*/ 2214965 h 2656777"/>
                  <a:gd name="connsiteX4" fmla="*/ 1894480 w 2046133"/>
                  <a:gd name="connsiteY4" fmla="*/ 310665 h 2656777"/>
                  <a:gd name="connsiteX5" fmla="*/ 527074 w 2046133"/>
                  <a:gd name="connsiteY5" fmla="*/ 100939 h 2656777"/>
                  <a:gd name="connsiteX0" fmla="*/ 404660 w 1923719"/>
                  <a:gd name="connsiteY0" fmla="*/ 114414 h 2657296"/>
                  <a:gd name="connsiteX1" fmla="*/ 10378 w 1923719"/>
                  <a:gd name="connsiteY1" fmla="*/ 1523765 h 2657296"/>
                  <a:gd name="connsiteX2" fmla="*/ 723442 w 1923719"/>
                  <a:gd name="connsiteY2" fmla="*/ 2614333 h 2657296"/>
                  <a:gd name="connsiteX3" fmla="*/ 1772066 w 1923719"/>
                  <a:gd name="connsiteY3" fmla="*/ 2228440 h 2657296"/>
                  <a:gd name="connsiteX4" fmla="*/ 1772066 w 1923719"/>
                  <a:gd name="connsiteY4" fmla="*/ 324140 h 2657296"/>
                  <a:gd name="connsiteX5" fmla="*/ 404660 w 1923719"/>
                  <a:gd name="connsiteY5" fmla="*/ 114414 h 2657296"/>
                  <a:gd name="connsiteX0" fmla="*/ 427714 w 1946773"/>
                  <a:gd name="connsiteY0" fmla="*/ 114414 h 2657296"/>
                  <a:gd name="connsiteX1" fmla="*/ 33432 w 1946773"/>
                  <a:gd name="connsiteY1" fmla="*/ 1523765 h 2657296"/>
                  <a:gd name="connsiteX2" fmla="*/ 746496 w 1946773"/>
                  <a:gd name="connsiteY2" fmla="*/ 2614333 h 2657296"/>
                  <a:gd name="connsiteX3" fmla="*/ 1795120 w 1946773"/>
                  <a:gd name="connsiteY3" fmla="*/ 2228440 h 2657296"/>
                  <a:gd name="connsiteX4" fmla="*/ 1795120 w 1946773"/>
                  <a:gd name="connsiteY4" fmla="*/ 324140 h 2657296"/>
                  <a:gd name="connsiteX5" fmla="*/ 427714 w 1946773"/>
                  <a:gd name="connsiteY5" fmla="*/ 114414 h 2657296"/>
                  <a:gd name="connsiteX0" fmla="*/ 608595 w 2127654"/>
                  <a:gd name="connsiteY0" fmla="*/ 114414 h 2657296"/>
                  <a:gd name="connsiteX1" fmla="*/ 22725 w 2127654"/>
                  <a:gd name="connsiteY1" fmla="*/ 1523765 h 2657296"/>
                  <a:gd name="connsiteX2" fmla="*/ 927377 w 2127654"/>
                  <a:gd name="connsiteY2" fmla="*/ 2614333 h 2657296"/>
                  <a:gd name="connsiteX3" fmla="*/ 1976001 w 2127654"/>
                  <a:gd name="connsiteY3" fmla="*/ 2228440 h 2657296"/>
                  <a:gd name="connsiteX4" fmla="*/ 1976001 w 2127654"/>
                  <a:gd name="connsiteY4" fmla="*/ 324140 h 2657296"/>
                  <a:gd name="connsiteX5" fmla="*/ 608595 w 2127654"/>
                  <a:gd name="connsiteY5" fmla="*/ 114414 h 2657296"/>
                  <a:gd name="connsiteX0" fmla="*/ 608595 w 2127654"/>
                  <a:gd name="connsiteY0" fmla="*/ 80122 h 2623004"/>
                  <a:gd name="connsiteX1" fmla="*/ 22725 w 2127654"/>
                  <a:gd name="connsiteY1" fmla="*/ 1489473 h 2623004"/>
                  <a:gd name="connsiteX2" fmla="*/ 927377 w 2127654"/>
                  <a:gd name="connsiteY2" fmla="*/ 2580041 h 2623004"/>
                  <a:gd name="connsiteX3" fmla="*/ 1976001 w 2127654"/>
                  <a:gd name="connsiteY3" fmla="*/ 2194148 h 2623004"/>
                  <a:gd name="connsiteX4" fmla="*/ 1976001 w 2127654"/>
                  <a:gd name="connsiteY4" fmla="*/ 289848 h 2623004"/>
                  <a:gd name="connsiteX5" fmla="*/ 608595 w 2127654"/>
                  <a:gd name="connsiteY5" fmla="*/ 80122 h 2623004"/>
                  <a:gd name="connsiteX0" fmla="*/ 610214 w 2129273"/>
                  <a:gd name="connsiteY0" fmla="*/ 114413 h 2657295"/>
                  <a:gd name="connsiteX1" fmla="*/ 24344 w 2129273"/>
                  <a:gd name="connsiteY1" fmla="*/ 1523764 h 2657295"/>
                  <a:gd name="connsiteX2" fmla="*/ 928996 w 2129273"/>
                  <a:gd name="connsiteY2" fmla="*/ 2614332 h 2657295"/>
                  <a:gd name="connsiteX3" fmla="*/ 1977620 w 2129273"/>
                  <a:gd name="connsiteY3" fmla="*/ 2228439 h 2657295"/>
                  <a:gd name="connsiteX4" fmla="*/ 1977620 w 2129273"/>
                  <a:gd name="connsiteY4" fmla="*/ 324139 h 2657295"/>
                  <a:gd name="connsiteX5" fmla="*/ 610214 w 2129273"/>
                  <a:gd name="connsiteY5" fmla="*/ 114413 h 2657295"/>
                  <a:gd name="connsiteX0" fmla="*/ 610214 w 2138578"/>
                  <a:gd name="connsiteY0" fmla="*/ 114413 h 2647497"/>
                  <a:gd name="connsiteX1" fmla="*/ 24344 w 2138578"/>
                  <a:gd name="connsiteY1" fmla="*/ 1523764 h 2647497"/>
                  <a:gd name="connsiteX2" fmla="*/ 928996 w 2138578"/>
                  <a:gd name="connsiteY2" fmla="*/ 2614332 h 2647497"/>
                  <a:gd name="connsiteX3" fmla="*/ 1977620 w 2138578"/>
                  <a:gd name="connsiteY3" fmla="*/ 2228439 h 2647497"/>
                  <a:gd name="connsiteX4" fmla="*/ 1977620 w 2138578"/>
                  <a:gd name="connsiteY4" fmla="*/ 324139 h 2647497"/>
                  <a:gd name="connsiteX5" fmla="*/ 610214 w 2138578"/>
                  <a:gd name="connsiteY5" fmla="*/ 114413 h 2647497"/>
                  <a:gd name="connsiteX0" fmla="*/ 610214 w 2138578"/>
                  <a:gd name="connsiteY0" fmla="*/ 114413 h 2636454"/>
                  <a:gd name="connsiteX1" fmla="*/ 24344 w 2138578"/>
                  <a:gd name="connsiteY1" fmla="*/ 1523764 h 2636454"/>
                  <a:gd name="connsiteX2" fmla="*/ 928996 w 2138578"/>
                  <a:gd name="connsiteY2" fmla="*/ 2614332 h 2636454"/>
                  <a:gd name="connsiteX3" fmla="*/ 1977620 w 2138578"/>
                  <a:gd name="connsiteY3" fmla="*/ 2228439 h 2636454"/>
                  <a:gd name="connsiteX4" fmla="*/ 1977620 w 2138578"/>
                  <a:gd name="connsiteY4" fmla="*/ 324139 h 2636454"/>
                  <a:gd name="connsiteX5" fmla="*/ 610214 w 2138578"/>
                  <a:gd name="connsiteY5" fmla="*/ 114413 h 2636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8578" h="2636454">
                    <a:moveTo>
                      <a:pt x="610214" y="114413"/>
                    </a:moveTo>
                    <a:cubicBezTo>
                      <a:pt x="249834" y="314349"/>
                      <a:pt x="-95898" y="905775"/>
                      <a:pt x="24344" y="1523764"/>
                    </a:cubicBezTo>
                    <a:cubicBezTo>
                      <a:pt x="144586" y="2141753"/>
                      <a:pt x="549976" y="2527024"/>
                      <a:pt x="928996" y="2614332"/>
                    </a:cubicBezTo>
                    <a:cubicBezTo>
                      <a:pt x="1308016" y="2701640"/>
                      <a:pt x="1776723" y="2521792"/>
                      <a:pt x="1977620" y="2228439"/>
                    </a:cubicBezTo>
                    <a:cubicBezTo>
                      <a:pt x="2178517" y="1935086"/>
                      <a:pt x="2205521" y="676477"/>
                      <a:pt x="1977620" y="324139"/>
                    </a:cubicBezTo>
                    <a:cubicBezTo>
                      <a:pt x="1749719" y="-28199"/>
                      <a:pt x="970594" y="-85523"/>
                      <a:pt x="610214" y="114413"/>
                    </a:cubicBezTo>
                    <a:close/>
                  </a:path>
                </a:pathLst>
              </a:custGeom>
              <a:solidFill>
                <a:srgbClr val="DFDFD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buClr>
                    <a:srgbClr val="000000"/>
                  </a:buClr>
                  <a:buSzPct val="100000"/>
                </a:pPr>
                <a:endParaRPr lang="de-DE" sz="200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17" name="Freihandform 283">
                <a:extLst>
                  <a:ext uri="{FF2B5EF4-FFF2-40B4-BE49-F238E27FC236}">
                    <a16:creationId xmlns:a16="http://schemas.microsoft.com/office/drawing/2014/main" id="{5BC9799F-B72A-454F-9663-E70309E83B59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3798838" y="1618056"/>
                <a:ext cx="1051040" cy="2660380"/>
              </a:xfrm>
              <a:custGeom>
                <a:avLst/>
                <a:gdLst>
                  <a:gd name="connsiteX0" fmla="*/ 436227 w 1929468"/>
                  <a:gd name="connsiteY0" fmla="*/ 75501 h 2659310"/>
                  <a:gd name="connsiteX1" fmla="*/ 0 w 1929468"/>
                  <a:gd name="connsiteY1" fmla="*/ 1199626 h 2659310"/>
                  <a:gd name="connsiteX2" fmla="*/ 989901 w 1929468"/>
                  <a:gd name="connsiteY2" fmla="*/ 2659310 h 2659310"/>
                  <a:gd name="connsiteX3" fmla="*/ 1929468 w 1929468"/>
                  <a:gd name="connsiteY3" fmla="*/ 1442906 h 2659310"/>
                  <a:gd name="connsiteX4" fmla="*/ 1744910 w 1929468"/>
                  <a:gd name="connsiteY4" fmla="*/ 251670 h 2659310"/>
                  <a:gd name="connsiteX5" fmla="*/ 562062 w 1929468"/>
                  <a:gd name="connsiteY5" fmla="*/ 0 h 2659310"/>
                  <a:gd name="connsiteX0" fmla="*/ 436227 w 1929468"/>
                  <a:gd name="connsiteY0" fmla="*/ 75501 h 2659310"/>
                  <a:gd name="connsiteX1" fmla="*/ 0 w 1929468"/>
                  <a:gd name="connsiteY1" fmla="*/ 1199626 h 2659310"/>
                  <a:gd name="connsiteX2" fmla="*/ 989901 w 1929468"/>
                  <a:gd name="connsiteY2" fmla="*/ 2659310 h 2659310"/>
                  <a:gd name="connsiteX3" fmla="*/ 1929468 w 1929468"/>
                  <a:gd name="connsiteY3" fmla="*/ 1442906 h 2659310"/>
                  <a:gd name="connsiteX4" fmla="*/ 1744910 w 1929468"/>
                  <a:gd name="connsiteY4" fmla="*/ 251670 h 2659310"/>
                  <a:gd name="connsiteX5" fmla="*/ 562062 w 1929468"/>
                  <a:gd name="connsiteY5" fmla="*/ 0 h 2659310"/>
                  <a:gd name="connsiteX6" fmla="*/ 436227 w 1929468"/>
                  <a:gd name="connsiteY6" fmla="*/ 75501 h 2659310"/>
                  <a:gd name="connsiteX0" fmla="*/ 436227 w 1929468"/>
                  <a:gd name="connsiteY0" fmla="*/ 0 h 2583809"/>
                  <a:gd name="connsiteX1" fmla="*/ 0 w 1929468"/>
                  <a:gd name="connsiteY1" fmla="*/ 1124125 h 2583809"/>
                  <a:gd name="connsiteX2" fmla="*/ 989901 w 1929468"/>
                  <a:gd name="connsiteY2" fmla="*/ 2583809 h 2583809"/>
                  <a:gd name="connsiteX3" fmla="*/ 1929468 w 1929468"/>
                  <a:gd name="connsiteY3" fmla="*/ 1367405 h 2583809"/>
                  <a:gd name="connsiteX4" fmla="*/ 1744910 w 1929468"/>
                  <a:gd name="connsiteY4" fmla="*/ 176169 h 2583809"/>
                  <a:gd name="connsiteX5" fmla="*/ 436227 w 1929468"/>
                  <a:gd name="connsiteY5" fmla="*/ 0 h 2583809"/>
                  <a:gd name="connsiteX0" fmla="*/ 436227 w 1992855"/>
                  <a:gd name="connsiteY0" fmla="*/ 75209 h 2659018"/>
                  <a:gd name="connsiteX1" fmla="*/ 0 w 1992855"/>
                  <a:gd name="connsiteY1" fmla="*/ 1199334 h 2659018"/>
                  <a:gd name="connsiteX2" fmla="*/ 989901 w 1992855"/>
                  <a:gd name="connsiteY2" fmla="*/ 2659018 h 2659018"/>
                  <a:gd name="connsiteX3" fmla="*/ 1929468 w 1992855"/>
                  <a:gd name="connsiteY3" fmla="*/ 1442614 h 2659018"/>
                  <a:gd name="connsiteX4" fmla="*/ 1744910 w 1992855"/>
                  <a:gd name="connsiteY4" fmla="*/ 251378 h 2659018"/>
                  <a:gd name="connsiteX5" fmla="*/ 436227 w 1992855"/>
                  <a:gd name="connsiteY5" fmla="*/ 75209 h 2659018"/>
                  <a:gd name="connsiteX0" fmla="*/ 436227 w 1992855"/>
                  <a:gd name="connsiteY0" fmla="*/ 75209 h 2660409"/>
                  <a:gd name="connsiteX1" fmla="*/ 0 w 1992855"/>
                  <a:gd name="connsiteY1" fmla="*/ 1199334 h 2660409"/>
                  <a:gd name="connsiteX2" fmla="*/ 989901 w 1992855"/>
                  <a:gd name="connsiteY2" fmla="*/ 2659018 h 2660409"/>
                  <a:gd name="connsiteX3" fmla="*/ 1929468 w 1992855"/>
                  <a:gd name="connsiteY3" fmla="*/ 1442614 h 2660409"/>
                  <a:gd name="connsiteX4" fmla="*/ 1744910 w 1992855"/>
                  <a:gd name="connsiteY4" fmla="*/ 251378 h 2660409"/>
                  <a:gd name="connsiteX5" fmla="*/ 436227 w 1992855"/>
                  <a:gd name="connsiteY5" fmla="*/ 75209 h 2660409"/>
                  <a:gd name="connsiteX0" fmla="*/ 456384 w 2013012"/>
                  <a:gd name="connsiteY0" fmla="*/ 75209 h 2660409"/>
                  <a:gd name="connsiteX1" fmla="*/ 20157 w 2013012"/>
                  <a:gd name="connsiteY1" fmla="*/ 1199334 h 2660409"/>
                  <a:gd name="connsiteX2" fmla="*/ 1010058 w 2013012"/>
                  <a:gd name="connsiteY2" fmla="*/ 2659018 h 2660409"/>
                  <a:gd name="connsiteX3" fmla="*/ 1949625 w 2013012"/>
                  <a:gd name="connsiteY3" fmla="*/ 1442614 h 2660409"/>
                  <a:gd name="connsiteX4" fmla="*/ 1765067 w 2013012"/>
                  <a:gd name="connsiteY4" fmla="*/ 251378 h 2660409"/>
                  <a:gd name="connsiteX5" fmla="*/ 456384 w 2013012"/>
                  <a:gd name="connsiteY5" fmla="*/ 75209 h 2660409"/>
                  <a:gd name="connsiteX0" fmla="*/ 456384 w 2013012"/>
                  <a:gd name="connsiteY0" fmla="*/ 142113 h 2727313"/>
                  <a:gd name="connsiteX1" fmla="*/ 20157 w 2013012"/>
                  <a:gd name="connsiteY1" fmla="*/ 1266238 h 2727313"/>
                  <a:gd name="connsiteX2" fmla="*/ 1010058 w 2013012"/>
                  <a:gd name="connsiteY2" fmla="*/ 2725922 h 2727313"/>
                  <a:gd name="connsiteX3" fmla="*/ 1949625 w 2013012"/>
                  <a:gd name="connsiteY3" fmla="*/ 1509518 h 2727313"/>
                  <a:gd name="connsiteX4" fmla="*/ 1765067 w 2013012"/>
                  <a:gd name="connsiteY4" fmla="*/ 318282 h 2727313"/>
                  <a:gd name="connsiteX5" fmla="*/ 456384 w 2013012"/>
                  <a:gd name="connsiteY5" fmla="*/ 142113 h 2727313"/>
                  <a:gd name="connsiteX0" fmla="*/ 436227 w 1992855"/>
                  <a:gd name="connsiteY0" fmla="*/ 142113 h 2727313"/>
                  <a:gd name="connsiteX1" fmla="*/ 0 w 1992855"/>
                  <a:gd name="connsiteY1" fmla="*/ 1266238 h 2727313"/>
                  <a:gd name="connsiteX2" fmla="*/ 989901 w 1992855"/>
                  <a:gd name="connsiteY2" fmla="*/ 2725922 h 2727313"/>
                  <a:gd name="connsiteX3" fmla="*/ 1929468 w 1992855"/>
                  <a:gd name="connsiteY3" fmla="*/ 1509518 h 2727313"/>
                  <a:gd name="connsiteX4" fmla="*/ 1744910 w 1992855"/>
                  <a:gd name="connsiteY4" fmla="*/ 318282 h 2727313"/>
                  <a:gd name="connsiteX5" fmla="*/ 436227 w 1992855"/>
                  <a:gd name="connsiteY5" fmla="*/ 142113 h 2727313"/>
                  <a:gd name="connsiteX0" fmla="*/ 436227 w 1992855"/>
                  <a:gd name="connsiteY0" fmla="*/ 142113 h 2727313"/>
                  <a:gd name="connsiteX1" fmla="*/ 0 w 1992855"/>
                  <a:gd name="connsiteY1" fmla="*/ 1266238 h 2727313"/>
                  <a:gd name="connsiteX2" fmla="*/ 989901 w 1992855"/>
                  <a:gd name="connsiteY2" fmla="*/ 2725922 h 2727313"/>
                  <a:gd name="connsiteX3" fmla="*/ 1929468 w 1992855"/>
                  <a:gd name="connsiteY3" fmla="*/ 1509518 h 2727313"/>
                  <a:gd name="connsiteX4" fmla="*/ 1744910 w 1992855"/>
                  <a:gd name="connsiteY4" fmla="*/ 318282 h 2727313"/>
                  <a:gd name="connsiteX5" fmla="*/ 436227 w 1992855"/>
                  <a:gd name="connsiteY5" fmla="*/ 142113 h 2727313"/>
                  <a:gd name="connsiteX0" fmla="*/ 436227 w 1992855"/>
                  <a:gd name="connsiteY0" fmla="*/ 142113 h 2727313"/>
                  <a:gd name="connsiteX1" fmla="*/ 0 w 1992855"/>
                  <a:gd name="connsiteY1" fmla="*/ 1266238 h 2727313"/>
                  <a:gd name="connsiteX2" fmla="*/ 989901 w 1992855"/>
                  <a:gd name="connsiteY2" fmla="*/ 2725922 h 2727313"/>
                  <a:gd name="connsiteX3" fmla="*/ 1929468 w 1992855"/>
                  <a:gd name="connsiteY3" fmla="*/ 1509518 h 2727313"/>
                  <a:gd name="connsiteX4" fmla="*/ 1744910 w 1992855"/>
                  <a:gd name="connsiteY4" fmla="*/ 318282 h 2727313"/>
                  <a:gd name="connsiteX5" fmla="*/ 436227 w 1992855"/>
                  <a:gd name="connsiteY5" fmla="*/ 142113 h 2727313"/>
                  <a:gd name="connsiteX0" fmla="*/ 436227 w 1992855"/>
                  <a:gd name="connsiteY0" fmla="*/ 142113 h 2727313"/>
                  <a:gd name="connsiteX1" fmla="*/ 0 w 1992855"/>
                  <a:gd name="connsiteY1" fmla="*/ 1266238 h 2727313"/>
                  <a:gd name="connsiteX2" fmla="*/ 989901 w 1992855"/>
                  <a:gd name="connsiteY2" fmla="*/ 2725922 h 2727313"/>
                  <a:gd name="connsiteX3" fmla="*/ 1929468 w 1992855"/>
                  <a:gd name="connsiteY3" fmla="*/ 1509518 h 2727313"/>
                  <a:gd name="connsiteX4" fmla="*/ 1744910 w 1992855"/>
                  <a:gd name="connsiteY4" fmla="*/ 318282 h 2727313"/>
                  <a:gd name="connsiteX5" fmla="*/ 436227 w 1992855"/>
                  <a:gd name="connsiteY5" fmla="*/ 142113 h 2727313"/>
                  <a:gd name="connsiteX0" fmla="*/ 453454 w 2010082"/>
                  <a:gd name="connsiteY0" fmla="*/ 142113 h 2727313"/>
                  <a:gd name="connsiteX1" fmla="*/ 17227 w 2010082"/>
                  <a:gd name="connsiteY1" fmla="*/ 1266238 h 2727313"/>
                  <a:gd name="connsiteX2" fmla="*/ 1007128 w 2010082"/>
                  <a:gd name="connsiteY2" fmla="*/ 2725922 h 2727313"/>
                  <a:gd name="connsiteX3" fmla="*/ 1946695 w 2010082"/>
                  <a:gd name="connsiteY3" fmla="*/ 1509518 h 2727313"/>
                  <a:gd name="connsiteX4" fmla="*/ 1762137 w 2010082"/>
                  <a:gd name="connsiteY4" fmla="*/ 318282 h 2727313"/>
                  <a:gd name="connsiteX5" fmla="*/ 453454 w 2010082"/>
                  <a:gd name="connsiteY5" fmla="*/ 142113 h 2727313"/>
                  <a:gd name="connsiteX0" fmla="*/ 453454 w 2010082"/>
                  <a:gd name="connsiteY0" fmla="*/ 171517 h 2756717"/>
                  <a:gd name="connsiteX1" fmla="*/ 17227 w 2010082"/>
                  <a:gd name="connsiteY1" fmla="*/ 1295642 h 2756717"/>
                  <a:gd name="connsiteX2" fmla="*/ 1007128 w 2010082"/>
                  <a:gd name="connsiteY2" fmla="*/ 2755326 h 2756717"/>
                  <a:gd name="connsiteX3" fmla="*/ 1946695 w 2010082"/>
                  <a:gd name="connsiteY3" fmla="*/ 1538922 h 2756717"/>
                  <a:gd name="connsiteX4" fmla="*/ 1762137 w 2010082"/>
                  <a:gd name="connsiteY4" fmla="*/ 347686 h 2756717"/>
                  <a:gd name="connsiteX5" fmla="*/ 453454 w 2010082"/>
                  <a:gd name="connsiteY5" fmla="*/ 171517 h 2756717"/>
                  <a:gd name="connsiteX0" fmla="*/ 453454 w 2010082"/>
                  <a:gd name="connsiteY0" fmla="*/ 171517 h 2756717"/>
                  <a:gd name="connsiteX1" fmla="*/ 17227 w 2010082"/>
                  <a:gd name="connsiteY1" fmla="*/ 1295642 h 2756717"/>
                  <a:gd name="connsiteX2" fmla="*/ 1007128 w 2010082"/>
                  <a:gd name="connsiteY2" fmla="*/ 2755326 h 2756717"/>
                  <a:gd name="connsiteX3" fmla="*/ 1946695 w 2010082"/>
                  <a:gd name="connsiteY3" fmla="*/ 1538922 h 2756717"/>
                  <a:gd name="connsiteX4" fmla="*/ 1762137 w 2010082"/>
                  <a:gd name="connsiteY4" fmla="*/ 347686 h 2756717"/>
                  <a:gd name="connsiteX5" fmla="*/ 453454 w 2010082"/>
                  <a:gd name="connsiteY5" fmla="*/ 171517 h 2756717"/>
                  <a:gd name="connsiteX0" fmla="*/ 453454 w 2010082"/>
                  <a:gd name="connsiteY0" fmla="*/ 156605 h 2741805"/>
                  <a:gd name="connsiteX1" fmla="*/ 17227 w 2010082"/>
                  <a:gd name="connsiteY1" fmla="*/ 1280730 h 2741805"/>
                  <a:gd name="connsiteX2" fmla="*/ 1007128 w 2010082"/>
                  <a:gd name="connsiteY2" fmla="*/ 2740414 h 2741805"/>
                  <a:gd name="connsiteX3" fmla="*/ 1946695 w 2010082"/>
                  <a:gd name="connsiteY3" fmla="*/ 1524010 h 2741805"/>
                  <a:gd name="connsiteX4" fmla="*/ 1762137 w 2010082"/>
                  <a:gd name="connsiteY4" fmla="*/ 332774 h 2741805"/>
                  <a:gd name="connsiteX5" fmla="*/ 453454 w 2010082"/>
                  <a:gd name="connsiteY5" fmla="*/ 156605 h 2741805"/>
                  <a:gd name="connsiteX0" fmla="*/ 541068 w 2010751"/>
                  <a:gd name="connsiteY0" fmla="*/ 137114 h 2822982"/>
                  <a:gd name="connsiteX1" fmla="*/ 20951 w 2010751"/>
                  <a:gd name="connsiteY1" fmla="*/ 1361907 h 2822982"/>
                  <a:gd name="connsiteX2" fmla="*/ 1010852 w 2010751"/>
                  <a:gd name="connsiteY2" fmla="*/ 2821591 h 2822982"/>
                  <a:gd name="connsiteX3" fmla="*/ 1950419 w 2010751"/>
                  <a:gd name="connsiteY3" fmla="*/ 1605187 h 2822982"/>
                  <a:gd name="connsiteX4" fmla="*/ 1765861 w 2010751"/>
                  <a:gd name="connsiteY4" fmla="*/ 413951 h 2822982"/>
                  <a:gd name="connsiteX5" fmla="*/ 541068 w 2010751"/>
                  <a:gd name="connsiteY5" fmla="*/ 137114 h 2822982"/>
                  <a:gd name="connsiteX0" fmla="*/ 533268 w 2065832"/>
                  <a:gd name="connsiteY0" fmla="*/ 75614 h 2761500"/>
                  <a:gd name="connsiteX1" fmla="*/ 13151 w 2065832"/>
                  <a:gd name="connsiteY1" fmla="*/ 1300407 h 2761500"/>
                  <a:gd name="connsiteX2" fmla="*/ 1003052 w 2065832"/>
                  <a:gd name="connsiteY2" fmla="*/ 2760091 h 2761500"/>
                  <a:gd name="connsiteX3" fmla="*/ 1942619 w 2065832"/>
                  <a:gd name="connsiteY3" fmla="*/ 1543687 h 2761500"/>
                  <a:gd name="connsiteX4" fmla="*/ 1900674 w 2065832"/>
                  <a:gd name="connsiteY4" fmla="*/ 285340 h 2761500"/>
                  <a:gd name="connsiteX5" fmla="*/ 533268 w 2065832"/>
                  <a:gd name="connsiteY5" fmla="*/ 75614 h 2761500"/>
                  <a:gd name="connsiteX0" fmla="*/ 533268 w 2043729"/>
                  <a:gd name="connsiteY0" fmla="*/ 100939 h 2823341"/>
                  <a:gd name="connsiteX1" fmla="*/ 13151 w 2043729"/>
                  <a:gd name="connsiteY1" fmla="*/ 1325732 h 2823341"/>
                  <a:gd name="connsiteX2" fmla="*/ 1003052 w 2043729"/>
                  <a:gd name="connsiteY2" fmla="*/ 2785416 h 2823341"/>
                  <a:gd name="connsiteX3" fmla="*/ 1900674 w 2043729"/>
                  <a:gd name="connsiteY3" fmla="*/ 2214965 h 2823341"/>
                  <a:gd name="connsiteX4" fmla="*/ 1900674 w 2043729"/>
                  <a:gd name="connsiteY4" fmla="*/ 310665 h 2823341"/>
                  <a:gd name="connsiteX5" fmla="*/ 533268 w 2043729"/>
                  <a:gd name="connsiteY5" fmla="*/ 100939 h 2823341"/>
                  <a:gd name="connsiteX0" fmla="*/ 526468 w 2046505"/>
                  <a:gd name="connsiteY0" fmla="*/ 100939 h 2693447"/>
                  <a:gd name="connsiteX1" fmla="*/ 6351 w 2046505"/>
                  <a:gd name="connsiteY1" fmla="*/ 1325732 h 2693447"/>
                  <a:gd name="connsiteX2" fmla="*/ 828472 w 2046505"/>
                  <a:gd name="connsiteY2" fmla="*/ 2642803 h 2693447"/>
                  <a:gd name="connsiteX3" fmla="*/ 1893874 w 2046505"/>
                  <a:gd name="connsiteY3" fmla="*/ 2214965 h 2693447"/>
                  <a:gd name="connsiteX4" fmla="*/ 1893874 w 2046505"/>
                  <a:gd name="connsiteY4" fmla="*/ 310665 h 2693447"/>
                  <a:gd name="connsiteX5" fmla="*/ 526468 w 2046505"/>
                  <a:gd name="connsiteY5" fmla="*/ 100939 h 2693447"/>
                  <a:gd name="connsiteX0" fmla="*/ 527074 w 2046133"/>
                  <a:gd name="connsiteY0" fmla="*/ 100939 h 2656777"/>
                  <a:gd name="connsiteX1" fmla="*/ 6957 w 2046133"/>
                  <a:gd name="connsiteY1" fmla="*/ 1325732 h 2656777"/>
                  <a:gd name="connsiteX2" fmla="*/ 845856 w 2046133"/>
                  <a:gd name="connsiteY2" fmla="*/ 2600858 h 2656777"/>
                  <a:gd name="connsiteX3" fmla="*/ 1894480 w 2046133"/>
                  <a:gd name="connsiteY3" fmla="*/ 2214965 h 2656777"/>
                  <a:gd name="connsiteX4" fmla="*/ 1894480 w 2046133"/>
                  <a:gd name="connsiteY4" fmla="*/ 310665 h 2656777"/>
                  <a:gd name="connsiteX5" fmla="*/ 527074 w 2046133"/>
                  <a:gd name="connsiteY5" fmla="*/ 100939 h 2656777"/>
                  <a:gd name="connsiteX0" fmla="*/ 404660 w 1923719"/>
                  <a:gd name="connsiteY0" fmla="*/ 114414 h 2657296"/>
                  <a:gd name="connsiteX1" fmla="*/ 10378 w 1923719"/>
                  <a:gd name="connsiteY1" fmla="*/ 1523765 h 2657296"/>
                  <a:gd name="connsiteX2" fmla="*/ 723442 w 1923719"/>
                  <a:gd name="connsiteY2" fmla="*/ 2614333 h 2657296"/>
                  <a:gd name="connsiteX3" fmla="*/ 1772066 w 1923719"/>
                  <a:gd name="connsiteY3" fmla="*/ 2228440 h 2657296"/>
                  <a:gd name="connsiteX4" fmla="*/ 1772066 w 1923719"/>
                  <a:gd name="connsiteY4" fmla="*/ 324140 h 2657296"/>
                  <a:gd name="connsiteX5" fmla="*/ 404660 w 1923719"/>
                  <a:gd name="connsiteY5" fmla="*/ 114414 h 2657296"/>
                  <a:gd name="connsiteX0" fmla="*/ 427714 w 1946773"/>
                  <a:gd name="connsiteY0" fmla="*/ 114414 h 2657296"/>
                  <a:gd name="connsiteX1" fmla="*/ 33432 w 1946773"/>
                  <a:gd name="connsiteY1" fmla="*/ 1523765 h 2657296"/>
                  <a:gd name="connsiteX2" fmla="*/ 746496 w 1946773"/>
                  <a:gd name="connsiteY2" fmla="*/ 2614333 h 2657296"/>
                  <a:gd name="connsiteX3" fmla="*/ 1795120 w 1946773"/>
                  <a:gd name="connsiteY3" fmla="*/ 2228440 h 2657296"/>
                  <a:gd name="connsiteX4" fmla="*/ 1795120 w 1946773"/>
                  <a:gd name="connsiteY4" fmla="*/ 324140 h 2657296"/>
                  <a:gd name="connsiteX5" fmla="*/ 427714 w 1946773"/>
                  <a:gd name="connsiteY5" fmla="*/ 114414 h 2657296"/>
                  <a:gd name="connsiteX0" fmla="*/ 873771 w 1884134"/>
                  <a:gd name="connsiteY0" fmla="*/ 90962 h 2734512"/>
                  <a:gd name="connsiteX1" fmla="*/ 1137 w 1884134"/>
                  <a:gd name="connsiteY1" fmla="*/ 1600981 h 2734512"/>
                  <a:gd name="connsiteX2" fmla="*/ 714201 w 1884134"/>
                  <a:gd name="connsiteY2" fmla="*/ 2691549 h 2734512"/>
                  <a:gd name="connsiteX3" fmla="*/ 1762825 w 1884134"/>
                  <a:gd name="connsiteY3" fmla="*/ 2305656 h 2734512"/>
                  <a:gd name="connsiteX4" fmla="*/ 1762825 w 1884134"/>
                  <a:gd name="connsiteY4" fmla="*/ 401356 h 2734512"/>
                  <a:gd name="connsiteX5" fmla="*/ 873771 w 1884134"/>
                  <a:gd name="connsiteY5" fmla="*/ 90962 h 2734512"/>
                  <a:gd name="connsiteX0" fmla="*/ 873771 w 1915245"/>
                  <a:gd name="connsiteY0" fmla="*/ 159909 h 2807658"/>
                  <a:gd name="connsiteX1" fmla="*/ 1137 w 1915245"/>
                  <a:gd name="connsiteY1" fmla="*/ 1669928 h 2807658"/>
                  <a:gd name="connsiteX2" fmla="*/ 714201 w 1915245"/>
                  <a:gd name="connsiteY2" fmla="*/ 2760496 h 2807658"/>
                  <a:gd name="connsiteX3" fmla="*/ 1762825 w 1915245"/>
                  <a:gd name="connsiteY3" fmla="*/ 2374603 h 2807658"/>
                  <a:gd name="connsiteX4" fmla="*/ 1815976 w 1915245"/>
                  <a:gd name="connsiteY4" fmla="*/ 294134 h 2807658"/>
                  <a:gd name="connsiteX5" fmla="*/ 873771 w 1915245"/>
                  <a:gd name="connsiteY5" fmla="*/ 159909 h 2807658"/>
                  <a:gd name="connsiteX0" fmla="*/ 642603 w 1930349"/>
                  <a:gd name="connsiteY0" fmla="*/ 240353 h 2711933"/>
                  <a:gd name="connsiteX1" fmla="*/ 288 w 1930349"/>
                  <a:gd name="connsiteY1" fmla="*/ 1574203 h 2711933"/>
                  <a:gd name="connsiteX2" fmla="*/ 713352 w 1930349"/>
                  <a:gd name="connsiteY2" fmla="*/ 2664771 h 2711933"/>
                  <a:gd name="connsiteX3" fmla="*/ 1761976 w 1930349"/>
                  <a:gd name="connsiteY3" fmla="*/ 2278878 h 2711933"/>
                  <a:gd name="connsiteX4" fmla="*/ 1815127 w 1930349"/>
                  <a:gd name="connsiteY4" fmla="*/ 198409 h 2711933"/>
                  <a:gd name="connsiteX5" fmla="*/ 642603 w 1930349"/>
                  <a:gd name="connsiteY5" fmla="*/ 240353 h 2711933"/>
                  <a:gd name="connsiteX0" fmla="*/ 872823 w 2160569"/>
                  <a:gd name="connsiteY0" fmla="*/ 237377 h 2713154"/>
                  <a:gd name="connsiteX1" fmla="*/ 188 w 2160569"/>
                  <a:gd name="connsiteY1" fmla="*/ 1512504 h 2713154"/>
                  <a:gd name="connsiteX2" fmla="*/ 943572 w 2160569"/>
                  <a:gd name="connsiteY2" fmla="*/ 2661795 h 2713154"/>
                  <a:gd name="connsiteX3" fmla="*/ 1992196 w 2160569"/>
                  <a:gd name="connsiteY3" fmla="*/ 2275902 h 2713154"/>
                  <a:gd name="connsiteX4" fmla="*/ 2045347 w 2160569"/>
                  <a:gd name="connsiteY4" fmla="*/ 195433 h 2713154"/>
                  <a:gd name="connsiteX5" fmla="*/ 872823 w 2160569"/>
                  <a:gd name="connsiteY5" fmla="*/ 237377 h 2713154"/>
                  <a:gd name="connsiteX0" fmla="*/ 884185 w 2197967"/>
                  <a:gd name="connsiteY0" fmla="*/ 237377 h 2706030"/>
                  <a:gd name="connsiteX1" fmla="*/ 11550 w 2197967"/>
                  <a:gd name="connsiteY1" fmla="*/ 1512504 h 2706030"/>
                  <a:gd name="connsiteX2" fmla="*/ 494298 w 2197967"/>
                  <a:gd name="connsiteY2" fmla="*/ 2653406 h 2706030"/>
                  <a:gd name="connsiteX3" fmla="*/ 2003558 w 2197967"/>
                  <a:gd name="connsiteY3" fmla="*/ 2275902 h 2706030"/>
                  <a:gd name="connsiteX4" fmla="*/ 2056709 w 2197967"/>
                  <a:gd name="connsiteY4" fmla="*/ 195433 h 2706030"/>
                  <a:gd name="connsiteX5" fmla="*/ 884185 w 2197967"/>
                  <a:gd name="connsiteY5" fmla="*/ 237377 h 2706030"/>
                  <a:gd name="connsiteX0" fmla="*/ 884650 w 2239981"/>
                  <a:gd name="connsiteY0" fmla="*/ 255332 h 2825529"/>
                  <a:gd name="connsiteX1" fmla="*/ 12015 w 2239981"/>
                  <a:gd name="connsiteY1" fmla="*/ 1530459 h 2825529"/>
                  <a:gd name="connsiteX2" fmla="*/ 494763 w 2239981"/>
                  <a:gd name="connsiteY2" fmla="*/ 2671361 h 2825529"/>
                  <a:gd name="connsiteX3" fmla="*/ 2074891 w 2239981"/>
                  <a:gd name="connsiteY3" fmla="*/ 2545527 h 2825529"/>
                  <a:gd name="connsiteX4" fmla="*/ 2057174 w 2239981"/>
                  <a:gd name="connsiteY4" fmla="*/ 213388 h 2825529"/>
                  <a:gd name="connsiteX5" fmla="*/ 884650 w 2239981"/>
                  <a:gd name="connsiteY5" fmla="*/ 255332 h 2825529"/>
                  <a:gd name="connsiteX0" fmla="*/ 884650 w 2179447"/>
                  <a:gd name="connsiteY0" fmla="*/ 255332 h 2772231"/>
                  <a:gd name="connsiteX1" fmla="*/ 12015 w 2179447"/>
                  <a:gd name="connsiteY1" fmla="*/ 1530459 h 2772231"/>
                  <a:gd name="connsiteX2" fmla="*/ 494763 w 2179447"/>
                  <a:gd name="connsiteY2" fmla="*/ 2671361 h 2772231"/>
                  <a:gd name="connsiteX3" fmla="*/ 2074891 w 2179447"/>
                  <a:gd name="connsiteY3" fmla="*/ 2545527 h 2772231"/>
                  <a:gd name="connsiteX4" fmla="*/ 2057174 w 2179447"/>
                  <a:gd name="connsiteY4" fmla="*/ 213388 h 2772231"/>
                  <a:gd name="connsiteX5" fmla="*/ 884650 w 2179447"/>
                  <a:gd name="connsiteY5" fmla="*/ 255332 h 2772231"/>
                  <a:gd name="connsiteX0" fmla="*/ 884650 w 2277543"/>
                  <a:gd name="connsiteY0" fmla="*/ 255332 h 2783181"/>
                  <a:gd name="connsiteX1" fmla="*/ 12015 w 2277543"/>
                  <a:gd name="connsiteY1" fmla="*/ 1530459 h 2783181"/>
                  <a:gd name="connsiteX2" fmla="*/ 494763 w 2277543"/>
                  <a:gd name="connsiteY2" fmla="*/ 2671361 h 2783181"/>
                  <a:gd name="connsiteX3" fmla="*/ 2074891 w 2277543"/>
                  <a:gd name="connsiteY3" fmla="*/ 2545527 h 2783181"/>
                  <a:gd name="connsiteX4" fmla="*/ 2057174 w 2277543"/>
                  <a:gd name="connsiteY4" fmla="*/ 213388 h 2783181"/>
                  <a:gd name="connsiteX5" fmla="*/ 884650 w 2277543"/>
                  <a:gd name="connsiteY5" fmla="*/ 255332 h 2783181"/>
                  <a:gd name="connsiteX0" fmla="*/ 884650 w 2315726"/>
                  <a:gd name="connsiteY0" fmla="*/ 290885 h 2818734"/>
                  <a:gd name="connsiteX1" fmla="*/ 12015 w 2315726"/>
                  <a:gd name="connsiteY1" fmla="*/ 1566012 h 2818734"/>
                  <a:gd name="connsiteX2" fmla="*/ 494763 w 2315726"/>
                  <a:gd name="connsiteY2" fmla="*/ 2706914 h 2818734"/>
                  <a:gd name="connsiteX3" fmla="*/ 2074891 w 2315726"/>
                  <a:gd name="connsiteY3" fmla="*/ 2581080 h 2818734"/>
                  <a:gd name="connsiteX4" fmla="*/ 2057174 w 2315726"/>
                  <a:gd name="connsiteY4" fmla="*/ 248941 h 2818734"/>
                  <a:gd name="connsiteX5" fmla="*/ 884650 w 2315726"/>
                  <a:gd name="connsiteY5" fmla="*/ 290885 h 2818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15726" h="2818734">
                    <a:moveTo>
                      <a:pt x="884650" y="290885"/>
                    </a:moveTo>
                    <a:cubicBezTo>
                      <a:pt x="543790" y="510397"/>
                      <a:pt x="76996" y="1163341"/>
                      <a:pt x="12015" y="1566012"/>
                    </a:cubicBezTo>
                    <a:cubicBezTo>
                      <a:pt x="-52966" y="1968683"/>
                      <a:pt x="150950" y="2537736"/>
                      <a:pt x="494763" y="2706914"/>
                    </a:cubicBezTo>
                    <a:cubicBezTo>
                      <a:pt x="838576" y="2876092"/>
                      <a:pt x="1724505" y="2867912"/>
                      <a:pt x="2074891" y="2581080"/>
                    </a:cubicBezTo>
                    <a:cubicBezTo>
                      <a:pt x="2425277" y="2294248"/>
                      <a:pt x="2370673" y="712904"/>
                      <a:pt x="2057174" y="248941"/>
                    </a:cubicBezTo>
                    <a:cubicBezTo>
                      <a:pt x="1743675" y="-215022"/>
                      <a:pt x="1225510" y="71373"/>
                      <a:pt x="884650" y="290885"/>
                    </a:cubicBezTo>
                    <a:close/>
                  </a:path>
                </a:pathLst>
              </a:custGeom>
              <a:solidFill>
                <a:srgbClr val="ABBE3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buClr>
                    <a:srgbClr val="000000"/>
                  </a:buClr>
                  <a:buSzPct val="100000"/>
                </a:pPr>
                <a:endParaRPr lang="de-DE" sz="200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18" name="Freihandform 284">
                <a:extLst>
                  <a:ext uri="{FF2B5EF4-FFF2-40B4-BE49-F238E27FC236}">
                    <a16:creationId xmlns:a16="http://schemas.microsoft.com/office/drawing/2014/main" id="{8DC602C9-A27C-4ADA-805A-83E6907F1790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4573073" y="1286942"/>
                <a:ext cx="2888628" cy="1332000"/>
              </a:xfrm>
              <a:custGeom>
                <a:avLst/>
                <a:gdLst>
                  <a:gd name="connsiteX0" fmla="*/ 436227 w 1929468"/>
                  <a:gd name="connsiteY0" fmla="*/ 75501 h 2659310"/>
                  <a:gd name="connsiteX1" fmla="*/ 0 w 1929468"/>
                  <a:gd name="connsiteY1" fmla="*/ 1199626 h 2659310"/>
                  <a:gd name="connsiteX2" fmla="*/ 989901 w 1929468"/>
                  <a:gd name="connsiteY2" fmla="*/ 2659310 h 2659310"/>
                  <a:gd name="connsiteX3" fmla="*/ 1929468 w 1929468"/>
                  <a:gd name="connsiteY3" fmla="*/ 1442906 h 2659310"/>
                  <a:gd name="connsiteX4" fmla="*/ 1744910 w 1929468"/>
                  <a:gd name="connsiteY4" fmla="*/ 251670 h 2659310"/>
                  <a:gd name="connsiteX5" fmla="*/ 562062 w 1929468"/>
                  <a:gd name="connsiteY5" fmla="*/ 0 h 2659310"/>
                  <a:gd name="connsiteX0" fmla="*/ 436227 w 1929468"/>
                  <a:gd name="connsiteY0" fmla="*/ 75501 h 2659310"/>
                  <a:gd name="connsiteX1" fmla="*/ 0 w 1929468"/>
                  <a:gd name="connsiteY1" fmla="*/ 1199626 h 2659310"/>
                  <a:gd name="connsiteX2" fmla="*/ 989901 w 1929468"/>
                  <a:gd name="connsiteY2" fmla="*/ 2659310 h 2659310"/>
                  <a:gd name="connsiteX3" fmla="*/ 1929468 w 1929468"/>
                  <a:gd name="connsiteY3" fmla="*/ 1442906 h 2659310"/>
                  <a:gd name="connsiteX4" fmla="*/ 1744910 w 1929468"/>
                  <a:gd name="connsiteY4" fmla="*/ 251670 h 2659310"/>
                  <a:gd name="connsiteX5" fmla="*/ 562062 w 1929468"/>
                  <a:gd name="connsiteY5" fmla="*/ 0 h 2659310"/>
                  <a:gd name="connsiteX6" fmla="*/ 436227 w 1929468"/>
                  <a:gd name="connsiteY6" fmla="*/ 75501 h 2659310"/>
                  <a:gd name="connsiteX0" fmla="*/ 436227 w 1929468"/>
                  <a:gd name="connsiteY0" fmla="*/ 0 h 2583809"/>
                  <a:gd name="connsiteX1" fmla="*/ 0 w 1929468"/>
                  <a:gd name="connsiteY1" fmla="*/ 1124125 h 2583809"/>
                  <a:gd name="connsiteX2" fmla="*/ 989901 w 1929468"/>
                  <a:gd name="connsiteY2" fmla="*/ 2583809 h 2583809"/>
                  <a:gd name="connsiteX3" fmla="*/ 1929468 w 1929468"/>
                  <a:gd name="connsiteY3" fmla="*/ 1367405 h 2583809"/>
                  <a:gd name="connsiteX4" fmla="*/ 1744910 w 1929468"/>
                  <a:gd name="connsiteY4" fmla="*/ 176169 h 2583809"/>
                  <a:gd name="connsiteX5" fmla="*/ 436227 w 1929468"/>
                  <a:gd name="connsiteY5" fmla="*/ 0 h 2583809"/>
                  <a:gd name="connsiteX0" fmla="*/ 436227 w 1992855"/>
                  <a:gd name="connsiteY0" fmla="*/ 75209 h 2659018"/>
                  <a:gd name="connsiteX1" fmla="*/ 0 w 1992855"/>
                  <a:gd name="connsiteY1" fmla="*/ 1199334 h 2659018"/>
                  <a:gd name="connsiteX2" fmla="*/ 989901 w 1992855"/>
                  <a:gd name="connsiteY2" fmla="*/ 2659018 h 2659018"/>
                  <a:gd name="connsiteX3" fmla="*/ 1929468 w 1992855"/>
                  <a:gd name="connsiteY3" fmla="*/ 1442614 h 2659018"/>
                  <a:gd name="connsiteX4" fmla="*/ 1744910 w 1992855"/>
                  <a:gd name="connsiteY4" fmla="*/ 251378 h 2659018"/>
                  <a:gd name="connsiteX5" fmla="*/ 436227 w 1992855"/>
                  <a:gd name="connsiteY5" fmla="*/ 75209 h 2659018"/>
                  <a:gd name="connsiteX0" fmla="*/ 436227 w 1992855"/>
                  <a:gd name="connsiteY0" fmla="*/ 75209 h 2660409"/>
                  <a:gd name="connsiteX1" fmla="*/ 0 w 1992855"/>
                  <a:gd name="connsiteY1" fmla="*/ 1199334 h 2660409"/>
                  <a:gd name="connsiteX2" fmla="*/ 989901 w 1992855"/>
                  <a:gd name="connsiteY2" fmla="*/ 2659018 h 2660409"/>
                  <a:gd name="connsiteX3" fmla="*/ 1929468 w 1992855"/>
                  <a:gd name="connsiteY3" fmla="*/ 1442614 h 2660409"/>
                  <a:gd name="connsiteX4" fmla="*/ 1744910 w 1992855"/>
                  <a:gd name="connsiteY4" fmla="*/ 251378 h 2660409"/>
                  <a:gd name="connsiteX5" fmla="*/ 436227 w 1992855"/>
                  <a:gd name="connsiteY5" fmla="*/ 75209 h 2660409"/>
                  <a:gd name="connsiteX0" fmla="*/ 456384 w 2013012"/>
                  <a:gd name="connsiteY0" fmla="*/ 75209 h 2660409"/>
                  <a:gd name="connsiteX1" fmla="*/ 20157 w 2013012"/>
                  <a:gd name="connsiteY1" fmla="*/ 1199334 h 2660409"/>
                  <a:gd name="connsiteX2" fmla="*/ 1010058 w 2013012"/>
                  <a:gd name="connsiteY2" fmla="*/ 2659018 h 2660409"/>
                  <a:gd name="connsiteX3" fmla="*/ 1949625 w 2013012"/>
                  <a:gd name="connsiteY3" fmla="*/ 1442614 h 2660409"/>
                  <a:gd name="connsiteX4" fmla="*/ 1765067 w 2013012"/>
                  <a:gd name="connsiteY4" fmla="*/ 251378 h 2660409"/>
                  <a:gd name="connsiteX5" fmla="*/ 456384 w 2013012"/>
                  <a:gd name="connsiteY5" fmla="*/ 75209 h 2660409"/>
                  <a:gd name="connsiteX0" fmla="*/ 456384 w 2013012"/>
                  <a:gd name="connsiteY0" fmla="*/ 142113 h 2727313"/>
                  <a:gd name="connsiteX1" fmla="*/ 20157 w 2013012"/>
                  <a:gd name="connsiteY1" fmla="*/ 1266238 h 2727313"/>
                  <a:gd name="connsiteX2" fmla="*/ 1010058 w 2013012"/>
                  <a:gd name="connsiteY2" fmla="*/ 2725922 h 2727313"/>
                  <a:gd name="connsiteX3" fmla="*/ 1949625 w 2013012"/>
                  <a:gd name="connsiteY3" fmla="*/ 1509518 h 2727313"/>
                  <a:gd name="connsiteX4" fmla="*/ 1765067 w 2013012"/>
                  <a:gd name="connsiteY4" fmla="*/ 318282 h 2727313"/>
                  <a:gd name="connsiteX5" fmla="*/ 456384 w 2013012"/>
                  <a:gd name="connsiteY5" fmla="*/ 142113 h 2727313"/>
                  <a:gd name="connsiteX0" fmla="*/ 436227 w 1992855"/>
                  <a:gd name="connsiteY0" fmla="*/ 142113 h 2727313"/>
                  <a:gd name="connsiteX1" fmla="*/ 0 w 1992855"/>
                  <a:gd name="connsiteY1" fmla="*/ 1266238 h 2727313"/>
                  <a:gd name="connsiteX2" fmla="*/ 989901 w 1992855"/>
                  <a:gd name="connsiteY2" fmla="*/ 2725922 h 2727313"/>
                  <a:gd name="connsiteX3" fmla="*/ 1929468 w 1992855"/>
                  <a:gd name="connsiteY3" fmla="*/ 1509518 h 2727313"/>
                  <a:gd name="connsiteX4" fmla="*/ 1744910 w 1992855"/>
                  <a:gd name="connsiteY4" fmla="*/ 318282 h 2727313"/>
                  <a:gd name="connsiteX5" fmla="*/ 436227 w 1992855"/>
                  <a:gd name="connsiteY5" fmla="*/ 142113 h 2727313"/>
                  <a:gd name="connsiteX0" fmla="*/ 436227 w 1992855"/>
                  <a:gd name="connsiteY0" fmla="*/ 142113 h 2727313"/>
                  <a:gd name="connsiteX1" fmla="*/ 0 w 1992855"/>
                  <a:gd name="connsiteY1" fmla="*/ 1266238 h 2727313"/>
                  <a:gd name="connsiteX2" fmla="*/ 989901 w 1992855"/>
                  <a:gd name="connsiteY2" fmla="*/ 2725922 h 2727313"/>
                  <a:gd name="connsiteX3" fmla="*/ 1929468 w 1992855"/>
                  <a:gd name="connsiteY3" fmla="*/ 1509518 h 2727313"/>
                  <a:gd name="connsiteX4" fmla="*/ 1744910 w 1992855"/>
                  <a:gd name="connsiteY4" fmla="*/ 318282 h 2727313"/>
                  <a:gd name="connsiteX5" fmla="*/ 436227 w 1992855"/>
                  <a:gd name="connsiteY5" fmla="*/ 142113 h 2727313"/>
                  <a:gd name="connsiteX0" fmla="*/ 436227 w 1992855"/>
                  <a:gd name="connsiteY0" fmla="*/ 142113 h 2727313"/>
                  <a:gd name="connsiteX1" fmla="*/ 0 w 1992855"/>
                  <a:gd name="connsiteY1" fmla="*/ 1266238 h 2727313"/>
                  <a:gd name="connsiteX2" fmla="*/ 989901 w 1992855"/>
                  <a:gd name="connsiteY2" fmla="*/ 2725922 h 2727313"/>
                  <a:gd name="connsiteX3" fmla="*/ 1929468 w 1992855"/>
                  <a:gd name="connsiteY3" fmla="*/ 1509518 h 2727313"/>
                  <a:gd name="connsiteX4" fmla="*/ 1744910 w 1992855"/>
                  <a:gd name="connsiteY4" fmla="*/ 318282 h 2727313"/>
                  <a:gd name="connsiteX5" fmla="*/ 436227 w 1992855"/>
                  <a:gd name="connsiteY5" fmla="*/ 142113 h 2727313"/>
                  <a:gd name="connsiteX0" fmla="*/ 436227 w 1992855"/>
                  <a:gd name="connsiteY0" fmla="*/ 142113 h 2727313"/>
                  <a:gd name="connsiteX1" fmla="*/ 0 w 1992855"/>
                  <a:gd name="connsiteY1" fmla="*/ 1266238 h 2727313"/>
                  <a:gd name="connsiteX2" fmla="*/ 989901 w 1992855"/>
                  <a:gd name="connsiteY2" fmla="*/ 2725922 h 2727313"/>
                  <a:gd name="connsiteX3" fmla="*/ 1929468 w 1992855"/>
                  <a:gd name="connsiteY3" fmla="*/ 1509518 h 2727313"/>
                  <a:gd name="connsiteX4" fmla="*/ 1744910 w 1992855"/>
                  <a:gd name="connsiteY4" fmla="*/ 318282 h 2727313"/>
                  <a:gd name="connsiteX5" fmla="*/ 436227 w 1992855"/>
                  <a:gd name="connsiteY5" fmla="*/ 142113 h 2727313"/>
                  <a:gd name="connsiteX0" fmla="*/ 453454 w 2010082"/>
                  <a:gd name="connsiteY0" fmla="*/ 142113 h 2727313"/>
                  <a:gd name="connsiteX1" fmla="*/ 17227 w 2010082"/>
                  <a:gd name="connsiteY1" fmla="*/ 1266238 h 2727313"/>
                  <a:gd name="connsiteX2" fmla="*/ 1007128 w 2010082"/>
                  <a:gd name="connsiteY2" fmla="*/ 2725922 h 2727313"/>
                  <a:gd name="connsiteX3" fmla="*/ 1946695 w 2010082"/>
                  <a:gd name="connsiteY3" fmla="*/ 1509518 h 2727313"/>
                  <a:gd name="connsiteX4" fmla="*/ 1762137 w 2010082"/>
                  <a:gd name="connsiteY4" fmla="*/ 318282 h 2727313"/>
                  <a:gd name="connsiteX5" fmla="*/ 453454 w 2010082"/>
                  <a:gd name="connsiteY5" fmla="*/ 142113 h 2727313"/>
                  <a:gd name="connsiteX0" fmla="*/ 453454 w 2010082"/>
                  <a:gd name="connsiteY0" fmla="*/ 171517 h 2756717"/>
                  <a:gd name="connsiteX1" fmla="*/ 17227 w 2010082"/>
                  <a:gd name="connsiteY1" fmla="*/ 1295642 h 2756717"/>
                  <a:gd name="connsiteX2" fmla="*/ 1007128 w 2010082"/>
                  <a:gd name="connsiteY2" fmla="*/ 2755326 h 2756717"/>
                  <a:gd name="connsiteX3" fmla="*/ 1946695 w 2010082"/>
                  <a:gd name="connsiteY3" fmla="*/ 1538922 h 2756717"/>
                  <a:gd name="connsiteX4" fmla="*/ 1762137 w 2010082"/>
                  <a:gd name="connsiteY4" fmla="*/ 347686 h 2756717"/>
                  <a:gd name="connsiteX5" fmla="*/ 453454 w 2010082"/>
                  <a:gd name="connsiteY5" fmla="*/ 171517 h 2756717"/>
                  <a:gd name="connsiteX0" fmla="*/ 453454 w 2010082"/>
                  <a:gd name="connsiteY0" fmla="*/ 171517 h 2756717"/>
                  <a:gd name="connsiteX1" fmla="*/ 17227 w 2010082"/>
                  <a:gd name="connsiteY1" fmla="*/ 1295642 h 2756717"/>
                  <a:gd name="connsiteX2" fmla="*/ 1007128 w 2010082"/>
                  <a:gd name="connsiteY2" fmla="*/ 2755326 h 2756717"/>
                  <a:gd name="connsiteX3" fmla="*/ 1946695 w 2010082"/>
                  <a:gd name="connsiteY3" fmla="*/ 1538922 h 2756717"/>
                  <a:gd name="connsiteX4" fmla="*/ 1762137 w 2010082"/>
                  <a:gd name="connsiteY4" fmla="*/ 347686 h 2756717"/>
                  <a:gd name="connsiteX5" fmla="*/ 453454 w 2010082"/>
                  <a:gd name="connsiteY5" fmla="*/ 171517 h 2756717"/>
                  <a:gd name="connsiteX0" fmla="*/ 453454 w 2010082"/>
                  <a:gd name="connsiteY0" fmla="*/ 156605 h 2741805"/>
                  <a:gd name="connsiteX1" fmla="*/ 17227 w 2010082"/>
                  <a:gd name="connsiteY1" fmla="*/ 1280730 h 2741805"/>
                  <a:gd name="connsiteX2" fmla="*/ 1007128 w 2010082"/>
                  <a:gd name="connsiteY2" fmla="*/ 2740414 h 2741805"/>
                  <a:gd name="connsiteX3" fmla="*/ 1946695 w 2010082"/>
                  <a:gd name="connsiteY3" fmla="*/ 1524010 h 2741805"/>
                  <a:gd name="connsiteX4" fmla="*/ 1762137 w 2010082"/>
                  <a:gd name="connsiteY4" fmla="*/ 332774 h 2741805"/>
                  <a:gd name="connsiteX5" fmla="*/ 453454 w 2010082"/>
                  <a:gd name="connsiteY5" fmla="*/ 156605 h 2741805"/>
                  <a:gd name="connsiteX0" fmla="*/ 541068 w 2010751"/>
                  <a:gd name="connsiteY0" fmla="*/ 137114 h 2822982"/>
                  <a:gd name="connsiteX1" fmla="*/ 20951 w 2010751"/>
                  <a:gd name="connsiteY1" fmla="*/ 1361907 h 2822982"/>
                  <a:gd name="connsiteX2" fmla="*/ 1010852 w 2010751"/>
                  <a:gd name="connsiteY2" fmla="*/ 2821591 h 2822982"/>
                  <a:gd name="connsiteX3" fmla="*/ 1950419 w 2010751"/>
                  <a:gd name="connsiteY3" fmla="*/ 1605187 h 2822982"/>
                  <a:gd name="connsiteX4" fmla="*/ 1765861 w 2010751"/>
                  <a:gd name="connsiteY4" fmla="*/ 413951 h 2822982"/>
                  <a:gd name="connsiteX5" fmla="*/ 541068 w 2010751"/>
                  <a:gd name="connsiteY5" fmla="*/ 137114 h 2822982"/>
                  <a:gd name="connsiteX0" fmla="*/ 533268 w 2065832"/>
                  <a:gd name="connsiteY0" fmla="*/ 75614 h 2761500"/>
                  <a:gd name="connsiteX1" fmla="*/ 13151 w 2065832"/>
                  <a:gd name="connsiteY1" fmla="*/ 1300407 h 2761500"/>
                  <a:gd name="connsiteX2" fmla="*/ 1003052 w 2065832"/>
                  <a:gd name="connsiteY2" fmla="*/ 2760091 h 2761500"/>
                  <a:gd name="connsiteX3" fmla="*/ 1942619 w 2065832"/>
                  <a:gd name="connsiteY3" fmla="*/ 1543687 h 2761500"/>
                  <a:gd name="connsiteX4" fmla="*/ 1900674 w 2065832"/>
                  <a:gd name="connsiteY4" fmla="*/ 285340 h 2761500"/>
                  <a:gd name="connsiteX5" fmla="*/ 533268 w 2065832"/>
                  <a:gd name="connsiteY5" fmla="*/ 75614 h 2761500"/>
                  <a:gd name="connsiteX0" fmla="*/ 533268 w 2043729"/>
                  <a:gd name="connsiteY0" fmla="*/ 100939 h 2823341"/>
                  <a:gd name="connsiteX1" fmla="*/ 13151 w 2043729"/>
                  <a:gd name="connsiteY1" fmla="*/ 1325732 h 2823341"/>
                  <a:gd name="connsiteX2" fmla="*/ 1003052 w 2043729"/>
                  <a:gd name="connsiteY2" fmla="*/ 2785416 h 2823341"/>
                  <a:gd name="connsiteX3" fmla="*/ 1900674 w 2043729"/>
                  <a:gd name="connsiteY3" fmla="*/ 2214965 h 2823341"/>
                  <a:gd name="connsiteX4" fmla="*/ 1900674 w 2043729"/>
                  <a:gd name="connsiteY4" fmla="*/ 310665 h 2823341"/>
                  <a:gd name="connsiteX5" fmla="*/ 533268 w 2043729"/>
                  <a:gd name="connsiteY5" fmla="*/ 100939 h 2823341"/>
                  <a:gd name="connsiteX0" fmla="*/ 526468 w 2046505"/>
                  <a:gd name="connsiteY0" fmla="*/ 100939 h 2693447"/>
                  <a:gd name="connsiteX1" fmla="*/ 6351 w 2046505"/>
                  <a:gd name="connsiteY1" fmla="*/ 1325732 h 2693447"/>
                  <a:gd name="connsiteX2" fmla="*/ 828472 w 2046505"/>
                  <a:gd name="connsiteY2" fmla="*/ 2642803 h 2693447"/>
                  <a:gd name="connsiteX3" fmla="*/ 1893874 w 2046505"/>
                  <a:gd name="connsiteY3" fmla="*/ 2214965 h 2693447"/>
                  <a:gd name="connsiteX4" fmla="*/ 1893874 w 2046505"/>
                  <a:gd name="connsiteY4" fmla="*/ 310665 h 2693447"/>
                  <a:gd name="connsiteX5" fmla="*/ 526468 w 2046505"/>
                  <a:gd name="connsiteY5" fmla="*/ 100939 h 2693447"/>
                  <a:gd name="connsiteX0" fmla="*/ 527074 w 2046133"/>
                  <a:gd name="connsiteY0" fmla="*/ 100939 h 2656777"/>
                  <a:gd name="connsiteX1" fmla="*/ 6957 w 2046133"/>
                  <a:gd name="connsiteY1" fmla="*/ 1325732 h 2656777"/>
                  <a:gd name="connsiteX2" fmla="*/ 845856 w 2046133"/>
                  <a:gd name="connsiteY2" fmla="*/ 2600858 h 2656777"/>
                  <a:gd name="connsiteX3" fmla="*/ 1894480 w 2046133"/>
                  <a:gd name="connsiteY3" fmla="*/ 2214965 h 2656777"/>
                  <a:gd name="connsiteX4" fmla="*/ 1894480 w 2046133"/>
                  <a:gd name="connsiteY4" fmla="*/ 310665 h 2656777"/>
                  <a:gd name="connsiteX5" fmla="*/ 527074 w 2046133"/>
                  <a:gd name="connsiteY5" fmla="*/ 100939 h 2656777"/>
                  <a:gd name="connsiteX0" fmla="*/ 404660 w 1923719"/>
                  <a:gd name="connsiteY0" fmla="*/ 114414 h 2657296"/>
                  <a:gd name="connsiteX1" fmla="*/ 10378 w 1923719"/>
                  <a:gd name="connsiteY1" fmla="*/ 1523765 h 2657296"/>
                  <a:gd name="connsiteX2" fmla="*/ 723442 w 1923719"/>
                  <a:gd name="connsiteY2" fmla="*/ 2614333 h 2657296"/>
                  <a:gd name="connsiteX3" fmla="*/ 1772066 w 1923719"/>
                  <a:gd name="connsiteY3" fmla="*/ 2228440 h 2657296"/>
                  <a:gd name="connsiteX4" fmla="*/ 1772066 w 1923719"/>
                  <a:gd name="connsiteY4" fmla="*/ 324140 h 2657296"/>
                  <a:gd name="connsiteX5" fmla="*/ 404660 w 1923719"/>
                  <a:gd name="connsiteY5" fmla="*/ 114414 h 2657296"/>
                  <a:gd name="connsiteX0" fmla="*/ 427714 w 1946773"/>
                  <a:gd name="connsiteY0" fmla="*/ 114414 h 2657296"/>
                  <a:gd name="connsiteX1" fmla="*/ 33432 w 1946773"/>
                  <a:gd name="connsiteY1" fmla="*/ 1523765 h 2657296"/>
                  <a:gd name="connsiteX2" fmla="*/ 746496 w 1946773"/>
                  <a:gd name="connsiteY2" fmla="*/ 2614333 h 2657296"/>
                  <a:gd name="connsiteX3" fmla="*/ 1795120 w 1946773"/>
                  <a:gd name="connsiteY3" fmla="*/ 2228440 h 2657296"/>
                  <a:gd name="connsiteX4" fmla="*/ 1795120 w 1946773"/>
                  <a:gd name="connsiteY4" fmla="*/ 324140 h 2657296"/>
                  <a:gd name="connsiteX5" fmla="*/ 427714 w 1946773"/>
                  <a:gd name="connsiteY5" fmla="*/ 114414 h 2657296"/>
                  <a:gd name="connsiteX0" fmla="*/ 439343 w 1958402"/>
                  <a:gd name="connsiteY0" fmla="*/ 160004 h 2669484"/>
                  <a:gd name="connsiteX1" fmla="*/ 32446 w 1958402"/>
                  <a:gd name="connsiteY1" fmla="*/ 2190758 h 2669484"/>
                  <a:gd name="connsiteX2" fmla="*/ 758125 w 1958402"/>
                  <a:gd name="connsiteY2" fmla="*/ 2659923 h 2669484"/>
                  <a:gd name="connsiteX3" fmla="*/ 1806749 w 1958402"/>
                  <a:gd name="connsiteY3" fmla="*/ 2274030 h 2669484"/>
                  <a:gd name="connsiteX4" fmla="*/ 1806749 w 1958402"/>
                  <a:gd name="connsiteY4" fmla="*/ 369730 h 2669484"/>
                  <a:gd name="connsiteX5" fmla="*/ 439343 w 1958402"/>
                  <a:gd name="connsiteY5" fmla="*/ 160004 h 2669484"/>
                  <a:gd name="connsiteX0" fmla="*/ 438910 w 1939584"/>
                  <a:gd name="connsiteY0" fmla="*/ 104459 h 2613939"/>
                  <a:gd name="connsiteX1" fmla="*/ 32013 w 1939584"/>
                  <a:gd name="connsiteY1" fmla="*/ 2135213 h 2613939"/>
                  <a:gd name="connsiteX2" fmla="*/ 757692 w 1939584"/>
                  <a:gd name="connsiteY2" fmla="*/ 2604378 h 2613939"/>
                  <a:gd name="connsiteX3" fmla="*/ 1806316 w 1939584"/>
                  <a:gd name="connsiteY3" fmla="*/ 2218485 h 2613939"/>
                  <a:gd name="connsiteX4" fmla="*/ 1774781 w 1939584"/>
                  <a:gd name="connsiteY4" fmla="*/ 494064 h 2613939"/>
                  <a:gd name="connsiteX5" fmla="*/ 438910 w 1939584"/>
                  <a:gd name="connsiteY5" fmla="*/ 104459 h 2613939"/>
                  <a:gd name="connsiteX0" fmla="*/ 371579 w 1925862"/>
                  <a:gd name="connsiteY0" fmla="*/ 135328 h 2473790"/>
                  <a:gd name="connsiteX1" fmla="*/ 15139 w 1925862"/>
                  <a:gd name="connsiteY1" fmla="*/ 2002554 h 2473790"/>
                  <a:gd name="connsiteX2" fmla="*/ 740818 w 1925862"/>
                  <a:gd name="connsiteY2" fmla="*/ 2471719 h 2473790"/>
                  <a:gd name="connsiteX3" fmla="*/ 1789442 w 1925862"/>
                  <a:gd name="connsiteY3" fmla="*/ 2085826 h 2473790"/>
                  <a:gd name="connsiteX4" fmla="*/ 1757907 w 1925862"/>
                  <a:gd name="connsiteY4" fmla="*/ 361405 h 2473790"/>
                  <a:gd name="connsiteX5" fmla="*/ 371579 w 1925862"/>
                  <a:gd name="connsiteY5" fmla="*/ 135328 h 2473790"/>
                  <a:gd name="connsiteX0" fmla="*/ 334205 w 1935423"/>
                  <a:gd name="connsiteY0" fmla="*/ 127974 h 2499141"/>
                  <a:gd name="connsiteX1" fmla="*/ 21916 w 1935423"/>
                  <a:gd name="connsiteY1" fmla="*/ 2027905 h 2499141"/>
                  <a:gd name="connsiteX2" fmla="*/ 747595 w 1935423"/>
                  <a:gd name="connsiteY2" fmla="*/ 2497070 h 2499141"/>
                  <a:gd name="connsiteX3" fmla="*/ 1796219 w 1935423"/>
                  <a:gd name="connsiteY3" fmla="*/ 2111177 h 2499141"/>
                  <a:gd name="connsiteX4" fmla="*/ 1764684 w 1935423"/>
                  <a:gd name="connsiteY4" fmla="*/ 386756 h 2499141"/>
                  <a:gd name="connsiteX5" fmla="*/ 334205 w 1935423"/>
                  <a:gd name="connsiteY5" fmla="*/ 127974 h 2499141"/>
                  <a:gd name="connsiteX0" fmla="*/ 377085 w 1924666"/>
                  <a:gd name="connsiteY0" fmla="*/ 138733 h 2463040"/>
                  <a:gd name="connsiteX1" fmla="*/ 14339 w 1924666"/>
                  <a:gd name="connsiteY1" fmla="*/ 1991804 h 2463040"/>
                  <a:gd name="connsiteX2" fmla="*/ 740018 w 1924666"/>
                  <a:gd name="connsiteY2" fmla="*/ 2460969 h 2463040"/>
                  <a:gd name="connsiteX3" fmla="*/ 1788642 w 1924666"/>
                  <a:gd name="connsiteY3" fmla="*/ 2075076 h 2463040"/>
                  <a:gd name="connsiteX4" fmla="*/ 1757107 w 1924666"/>
                  <a:gd name="connsiteY4" fmla="*/ 350655 h 2463040"/>
                  <a:gd name="connsiteX5" fmla="*/ 377085 w 1924666"/>
                  <a:gd name="connsiteY5" fmla="*/ 138733 h 2463040"/>
                  <a:gd name="connsiteX0" fmla="*/ 349951 w 1931051"/>
                  <a:gd name="connsiteY0" fmla="*/ 146761 h 2439829"/>
                  <a:gd name="connsiteX1" fmla="*/ 18740 w 1931051"/>
                  <a:gd name="connsiteY1" fmla="*/ 1968593 h 2439829"/>
                  <a:gd name="connsiteX2" fmla="*/ 744419 w 1931051"/>
                  <a:gd name="connsiteY2" fmla="*/ 2437758 h 2439829"/>
                  <a:gd name="connsiteX3" fmla="*/ 1793043 w 1931051"/>
                  <a:gd name="connsiteY3" fmla="*/ 2051865 h 2439829"/>
                  <a:gd name="connsiteX4" fmla="*/ 1761508 w 1931051"/>
                  <a:gd name="connsiteY4" fmla="*/ 327444 h 2439829"/>
                  <a:gd name="connsiteX5" fmla="*/ 349951 w 1931051"/>
                  <a:gd name="connsiteY5" fmla="*/ 146761 h 2439829"/>
                  <a:gd name="connsiteX0" fmla="*/ 348013 w 1863372"/>
                  <a:gd name="connsiteY0" fmla="*/ 187271 h 2480783"/>
                  <a:gd name="connsiteX1" fmla="*/ 16802 w 1863372"/>
                  <a:gd name="connsiteY1" fmla="*/ 2009103 h 2480783"/>
                  <a:gd name="connsiteX2" fmla="*/ 742481 w 1863372"/>
                  <a:gd name="connsiteY2" fmla="*/ 2478268 h 2480783"/>
                  <a:gd name="connsiteX3" fmla="*/ 1791105 w 1863372"/>
                  <a:gd name="connsiteY3" fmla="*/ 2092375 h 2480783"/>
                  <a:gd name="connsiteX4" fmla="*/ 1614506 w 1863372"/>
                  <a:gd name="connsiteY4" fmla="*/ 274235 h 2480783"/>
                  <a:gd name="connsiteX5" fmla="*/ 348013 w 1863372"/>
                  <a:gd name="connsiteY5" fmla="*/ 187271 h 2480783"/>
                  <a:gd name="connsiteX0" fmla="*/ 348013 w 1935398"/>
                  <a:gd name="connsiteY0" fmla="*/ 182239 h 2473260"/>
                  <a:gd name="connsiteX1" fmla="*/ 16802 w 1935398"/>
                  <a:gd name="connsiteY1" fmla="*/ 2004071 h 2473260"/>
                  <a:gd name="connsiteX2" fmla="*/ 742481 w 1935398"/>
                  <a:gd name="connsiteY2" fmla="*/ 2473236 h 2473260"/>
                  <a:gd name="connsiteX3" fmla="*/ 1879405 w 1935398"/>
                  <a:gd name="connsiteY3" fmla="*/ 1993625 h 2473260"/>
                  <a:gd name="connsiteX4" fmla="*/ 1614506 w 1935398"/>
                  <a:gd name="connsiteY4" fmla="*/ 269203 h 2473260"/>
                  <a:gd name="connsiteX5" fmla="*/ 348013 w 1935398"/>
                  <a:gd name="connsiteY5" fmla="*/ 182239 h 2473260"/>
                  <a:gd name="connsiteX0" fmla="*/ 348814 w 1953936"/>
                  <a:gd name="connsiteY0" fmla="*/ 142748 h 2433769"/>
                  <a:gd name="connsiteX1" fmla="*/ 17603 w 1953936"/>
                  <a:gd name="connsiteY1" fmla="*/ 1964580 h 2433769"/>
                  <a:gd name="connsiteX2" fmla="*/ 743282 w 1953936"/>
                  <a:gd name="connsiteY2" fmla="*/ 2433745 h 2433769"/>
                  <a:gd name="connsiteX3" fmla="*/ 1880206 w 1953936"/>
                  <a:gd name="connsiteY3" fmla="*/ 1954134 h 2433769"/>
                  <a:gd name="connsiteX4" fmla="*/ 1678378 w 1953936"/>
                  <a:gd name="connsiteY4" fmla="*/ 323430 h 2433769"/>
                  <a:gd name="connsiteX5" fmla="*/ 348814 w 1953936"/>
                  <a:gd name="connsiteY5" fmla="*/ 142748 h 2433769"/>
                  <a:gd name="connsiteX0" fmla="*/ 348814 w 1953936"/>
                  <a:gd name="connsiteY0" fmla="*/ 188064 h 2479085"/>
                  <a:gd name="connsiteX1" fmla="*/ 17603 w 1953936"/>
                  <a:gd name="connsiteY1" fmla="*/ 2009896 h 2479085"/>
                  <a:gd name="connsiteX2" fmla="*/ 743282 w 1953936"/>
                  <a:gd name="connsiteY2" fmla="*/ 2479061 h 2479085"/>
                  <a:gd name="connsiteX3" fmla="*/ 1880206 w 1953936"/>
                  <a:gd name="connsiteY3" fmla="*/ 1999450 h 2479085"/>
                  <a:gd name="connsiteX4" fmla="*/ 1678378 w 1953936"/>
                  <a:gd name="connsiteY4" fmla="*/ 368746 h 2479085"/>
                  <a:gd name="connsiteX5" fmla="*/ 348814 w 1953936"/>
                  <a:gd name="connsiteY5" fmla="*/ 188064 h 2479085"/>
                  <a:gd name="connsiteX0" fmla="*/ 348814 w 1931532"/>
                  <a:gd name="connsiteY0" fmla="*/ 188066 h 2479087"/>
                  <a:gd name="connsiteX1" fmla="*/ 17603 w 1931532"/>
                  <a:gd name="connsiteY1" fmla="*/ 2009898 h 2479087"/>
                  <a:gd name="connsiteX2" fmla="*/ 743282 w 1931532"/>
                  <a:gd name="connsiteY2" fmla="*/ 2479063 h 2479087"/>
                  <a:gd name="connsiteX3" fmla="*/ 1880206 w 1931532"/>
                  <a:gd name="connsiteY3" fmla="*/ 1999452 h 2479087"/>
                  <a:gd name="connsiteX4" fmla="*/ 1678378 w 1931532"/>
                  <a:gd name="connsiteY4" fmla="*/ 368748 h 2479087"/>
                  <a:gd name="connsiteX5" fmla="*/ 348814 w 1931532"/>
                  <a:gd name="connsiteY5" fmla="*/ 188066 h 2479087"/>
                  <a:gd name="connsiteX0" fmla="*/ 348814 w 1941688"/>
                  <a:gd name="connsiteY0" fmla="*/ 188066 h 2479087"/>
                  <a:gd name="connsiteX1" fmla="*/ 17603 w 1941688"/>
                  <a:gd name="connsiteY1" fmla="*/ 2009898 h 2479087"/>
                  <a:gd name="connsiteX2" fmla="*/ 743282 w 1941688"/>
                  <a:gd name="connsiteY2" fmla="*/ 2479063 h 2479087"/>
                  <a:gd name="connsiteX3" fmla="*/ 1880206 w 1941688"/>
                  <a:gd name="connsiteY3" fmla="*/ 1999452 h 2479087"/>
                  <a:gd name="connsiteX4" fmla="*/ 1678378 w 1941688"/>
                  <a:gd name="connsiteY4" fmla="*/ 368748 h 2479087"/>
                  <a:gd name="connsiteX5" fmla="*/ 348814 w 1941688"/>
                  <a:gd name="connsiteY5" fmla="*/ 188066 h 2479087"/>
                  <a:gd name="connsiteX0" fmla="*/ 349325 w 1979287"/>
                  <a:gd name="connsiteY0" fmla="*/ 160011 h 2451032"/>
                  <a:gd name="connsiteX1" fmla="*/ 18114 w 1979287"/>
                  <a:gd name="connsiteY1" fmla="*/ 1981843 h 2451032"/>
                  <a:gd name="connsiteX2" fmla="*/ 743793 w 1979287"/>
                  <a:gd name="connsiteY2" fmla="*/ 2451008 h 2451032"/>
                  <a:gd name="connsiteX3" fmla="*/ 1880717 w 1979287"/>
                  <a:gd name="connsiteY3" fmla="*/ 1971397 h 2451032"/>
                  <a:gd name="connsiteX4" fmla="*/ 1716732 w 1979287"/>
                  <a:gd name="connsiteY4" fmla="*/ 403173 h 2451032"/>
                  <a:gd name="connsiteX5" fmla="*/ 349325 w 1979287"/>
                  <a:gd name="connsiteY5" fmla="*/ 160011 h 2451032"/>
                  <a:gd name="connsiteX0" fmla="*/ 349325 w 1977517"/>
                  <a:gd name="connsiteY0" fmla="*/ 143050 h 2434071"/>
                  <a:gd name="connsiteX1" fmla="*/ 18114 w 1977517"/>
                  <a:gd name="connsiteY1" fmla="*/ 1964882 h 2434071"/>
                  <a:gd name="connsiteX2" fmla="*/ 743793 w 1977517"/>
                  <a:gd name="connsiteY2" fmla="*/ 2434047 h 2434071"/>
                  <a:gd name="connsiteX3" fmla="*/ 1880717 w 1977517"/>
                  <a:gd name="connsiteY3" fmla="*/ 1954436 h 2434071"/>
                  <a:gd name="connsiteX4" fmla="*/ 1716732 w 1977517"/>
                  <a:gd name="connsiteY4" fmla="*/ 386212 h 2434071"/>
                  <a:gd name="connsiteX5" fmla="*/ 349325 w 1977517"/>
                  <a:gd name="connsiteY5" fmla="*/ 143050 h 2434071"/>
                  <a:gd name="connsiteX0" fmla="*/ 349325 w 2006411"/>
                  <a:gd name="connsiteY0" fmla="*/ 106465 h 2416067"/>
                  <a:gd name="connsiteX1" fmla="*/ 18114 w 2006411"/>
                  <a:gd name="connsiteY1" fmla="*/ 1928297 h 2416067"/>
                  <a:gd name="connsiteX2" fmla="*/ 743793 w 2006411"/>
                  <a:gd name="connsiteY2" fmla="*/ 2397462 h 2416067"/>
                  <a:gd name="connsiteX3" fmla="*/ 1931174 w 2006411"/>
                  <a:gd name="connsiteY3" fmla="*/ 1464875 h 2416067"/>
                  <a:gd name="connsiteX4" fmla="*/ 1716732 w 2006411"/>
                  <a:gd name="connsiteY4" fmla="*/ 349627 h 2416067"/>
                  <a:gd name="connsiteX5" fmla="*/ 349325 w 2006411"/>
                  <a:gd name="connsiteY5" fmla="*/ 106465 h 2416067"/>
                  <a:gd name="connsiteX0" fmla="*/ 349325 w 1947791"/>
                  <a:gd name="connsiteY0" fmla="*/ 106465 h 2416065"/>
                  <a:gd name="connsiteX1" fmla="*/ 18114 w 1947791"/>
                  <a:gd name="connsiteY1" fmla="*/ 1928297 h 2416065"/>
                  <a:gd name="connsiteX2" fmla="*/ 743793 w 1947791"/>
                  <a:gd name="connsiteY2" fmla="*/ 2397462 h 2416065"/>
                  <a:gd name="connsiteX3" fmla="*/ 1931174 w 1947791"/>
                  <a:gd name="connsiteY3" fmla="*/ 1464875 h 2416065"/>
                  <a:gd name="connsiteX4" fmla="*/ 1716732 w 1947791"/>
                  <a:gd name="connsiteY4" fmla="*/ 349627 h 2416065"/>
                  <a:gd name="connsiteX5" fmla="*/ 349325 w 1947791"/>
                  <a:gd name="connsiteY5" fmla="*/ 106465 h 2416065"/>
                  <a:gd name="connsiteX0" fmla="*/ 347057 w 1963747"/>
                  <a:gd name="connsiteY0" fmla="*/ 180175 h 2489776"/>
                  <a:gd name="connsiteX1" fmla="*/ 15846 w 1963747"/>
                  <a:gd name="connsiteY1" fmla="*/ 2002007 h 2489776"/>
                  <a:gd name="connsiteX2" fmla="*/ 741525 w 1963747"/>
                  <a:gd name="connsiteY2" fmla="*/ 2471172 h 2489776"/>
                  <a:gd name="connsiteX3" fmla="*/ 1928906 w 1963747"/>
                  <a:gd name="connsiteY3" fmla="*/ 1538585 h 2489776"/>
                  <a:gd name="connsiteX4" fmla="*/ 1531557 w 1963747"/>
                  <a:gd name="connsiteY4" fmla="*/ 220279 h 2489776"/>
                  <a:gd name="connsiteX5" fmla="*/ 347057 w 1963747"/>
                  <a:gd name="connsiteY5" fmla="*/ 180175 h 2489776"/>
                  <a:gd name="connsiteX0" fmla="*/ 347057 w 1931384"/>
                  <a:gd name="connsiteY0" fmla="*/ 180175 h 2489776"/>
                  <a:gd name="connsiteX1" fmla="*/ 15846 w 1931384"/>
                  <a:gd name="connsiteY1" fmla="*/ 2002007 h 2489776"/>
                  <a:gd name="connsiteX2" fmla="*/ 741525 w 1931384"/>
                  <a:gd name="connsiteY2" fmla="*/ 2471172 h 2489776"/>
                  <a:gd name="connsiteX3" fmla="*/ 1928906 w 1931384"/>
                  <a:gd name="connsiteY3" fmla="*/ 1538585 h 2489776"/>
                  <a:gd name="connsiteX4" fmla="*/ 1531557 w 1931384"/>
                  <a:gd name="connsiteY4" fmla="*/ 220279 h 2489776"/>
                  <a:gd name="connsiteX5" fmla="*/ 347057 w 1931384"/>
                  <a:gd name="connsiteY5" fmla="*/ 180175 h 2489776"/>
                  <a:gd name="connsiteX0" fmla="*/ 347057 w 1942328"/>
                  <a:gd name="connsiteY0" fmla="*/ 180175 h 2482097"/>
                  <a:gd name="connsiteX1" fmla="*/ 15846 w 1942328"/>
                  <a:gd name="connsiteY1" fmla="*/ 2002007 h 2482097"/>
                  <a:gd name="connsiteX2" fmla="*/ 741525 w 1942328"/>
                  <a:gd name="connsiteY2" fmla="*/ 2471172 h 2482097"/>
                  <a:gd name="connsiteX3" fmla="*/ 1741890 w 1942328"/>
                  <a:gd name="connsiteY3" fmla="*/ 2266399 h 2482097"/>
                  <a:gd name="connsiteX4" fmla="*/ 1928906 w 1942328"/>
                  <a:gd name="connsiteY4" fmla="*/ 1538585 h 2482097"/>
                  <a:gd name="connsiteX5" fmla="*/ 1531557 w 1942328"/>
                  <a:gd name="connsiteY5" fmla="*/ 220279 h 2482097"/>
                  <a:gd name="connsiteX6" fmla="*/ 347057 w 1942328"/>
                  <a:gd name="connsiteY6" fmla="*/ 180175 h 2482097"/>
                  <a:gd name="connsiteX0" fmla="*/ 347057 w 1958873"/>
                  <a:gd name="connsiteY0" fmla="*/ 167424 h 2469347"/>
                  <a:gd name="connsiteX1" fmla="*/ 15846 w 1958873"/>
                  <a:gd name="connsiteY1" fmla="*/ 1989256 h 2469347"/>
                  <a:gd name="connsiteX2" fmla="*/ 741525 w 1958873"/>
                  <a:gd name="connsiteY2" fmla="*/ 2458421 h 2469347"/>
                  <a:gd name="connsiteX3" fmla="*/ 1741890 w 1958873"/>
                  <a:gd name="connsiteY3" fmla="*/ 2253648 h 2469347"/>
                  <a:gd name="connsiteX4" fmla="*/ 1947827 w 1958873"/>
                  <a:gd name="connsiteY4" fmla="*/ 1275916 h 2469347"/>
                  <a:gd name="connsiteX5" fmla="*/ 1531557 w 1958873"/>
                  <a:gd name="connsiteY5" fmla="*/ 207528 h 2469347"/>
                  <a:gd name="connsiteX6" fmla="*/ 347057 w 1958873"/>
                  <a:gd name="connsiteY6" fmla="*/ 167424 h 2469347"/>
                  <a:gd name="connsiteX0" fmla="*/ 347057 w 1948294"/>
                  <a:gd name="connsiteY0" fmla="*/ 167424 h 2469347"/>
                  <a:gd name="connsiteX1" fmla="*/ 15846 w 1948294"/>
                  <a:gd name="connsiteY1" fmla="*/ 1989256 h 2469347"/>
                  <a:gd name="connsiteX2" fmla="*/ 741525 w 1948294"/>
                  <a:gd name="connsiteY2" fmla="*/ 2458421 h 2469347"/>
                  <a:gd name="connsiteX3" fmla="*/ 1741890 w 1948294"/>
                  <a:gd name="connsiteY3" fmla="*/ 2253648 h 2469347"/>
                  <a:gd name="connsiteX4" fmla="*/ 1947827 w 1948294"/>
                  <a:gd name="connsiteY4" fmla="*/ 1275916 h 2469347"/>
                  <a:gd name="connsiteX5" fmla="*/ 1531557 w 1948294"/>
                  <a:gd name="connsiteY5" fmla="*/ 207528 h 2469347"/>
                  <a:gd name="connsiteX6" fmla="*/ 347057 w 1948294"/>
                  <a:gd name="connsiteY6" fmla="*/ 167424 h 2469347"/>
                  <a:gd name="connsiteX0" fmla="*/ 347057 w 1948000"/>
                  <a:gd name="connsiteY0" fmla="*/ 167424 h 2466735"/>
                  <a:gd name="connsiteX1" fmla="*/ 15846 w 1948000"/>
                  <a:gd name="connsiteY1" fmla="*/ 1989256 h 2466735"/>
                  <a:gd name="connsiteX2" fmla="*/ 741525 w 1948000"/>
                  <a:gd name="connsiteY2" fmla="*/ 2458421 h 2466735"/>
                  <a:gd name="connsiteX3" fmla="*/ 1741890 w 1948000"/>
                  <a:gd name="connsiteY3" fmla="*/ 2253648 h 2466735"/>
                  <a:gd name="connsiteX4" fmla="*/ 1947827 w 1948000"/>
                  <a:gd name="connsiteY4" fmla="*/ 1275916 h 2466735"/>
                  <a:gd name="connsiteX5" fmla="*/ 1531557 w 1948000"/>
                  <a:gd name="connsiteY5" fmla="*/ 207528 h 2466735"/>
                  <a:gd name="connsiteX6" fmla="*/ 347057 w 1948000"/>
                  <a:gd name="connsiteY6" fmla="*/ 167424 h 2466735"/>
                  <a:gd name="connsiteX0" fmla="*/ 347057 w 1949289"/>
                  <a:gd name="connsiteY0" fmla="*/ 167424 h 2470547"/>
                  <a:gd name="connsiteX1" fmla="*/ 15846 w 1949289"/>
                  <a:gd name="connsiteY1" fmla="*/ 1989256 h 2470547"/>
                  <a:gd name="connsiteX2" fmla="*/ 741525 w 1949289"/>
                  <a:gd name="connsiteY2" fmla="*/ 2458421 h 2470547"/>
                  <a:gd name="connsiteX3" fmla="*/ 1741890 w 1949289"/>
                  <a:gd name="connsiteY3" fmla="*/ 2253648 h 2470547"/>
                  <a:gd name="connsiteX4" fmla="*/ 1947827 w 1949289"/>
                  <a:gd name="connsiteY4" fmla="*/ 1275916 h 2470547"/>
                  <a:gd name="connsiteX5" fmla="*/ 1531557 w 1949289"/>
                  <a:gd name="connsiteY5" fmla="*/ 207528 h 2470547"/>
                  <a:gd name="connsiteX6" fmla="*/ 347057 w 1949289"/>
                  <a:gd name="connsiteY6" fmla="*/ 167424 h 2470547"/>
                  <a:gd name="connsiteX0" fmla="*/ 347057 w 1956119"/>
                  <a:gd name="connsiteY0" fmla="*/ 167424 h 2470545"/>
                  <a:gd name="connsiteX1" fmla="*/ 15846 w 1956119"/>
                  <a:gd name="connsiteY1" fmla="*/ 1989256 h 2470545"/>
                  <a:gd name="connsiteX2" fmla="*/ 741525 w 1956119"/>
                  <a:gd name="connsiteY2" fmla="*/ 2458421 h 2470545"/>
                  <a:gd name="connsiteX3" fmla="*/ 1710354 w 1956119"/>
                  <a:gd name="connsiteY3" fmla="*/ 2253648 h 2470545"/>
                  <a:gd name="connsiteX4" fmla="*/ 1947827 w 1956119"/>
                  <a:gd name="connsiteY4" fmla="*/ 1275916 h 2470545"/>
                  <a:gd name="connsiteX5" fmla="*/ 1531557 w 1956119"/>
                  <a:gd name="connsiteY5" fmla="*/ 207528 h 2470545"/>
                  <a:gd name="connsiteX6" fmla="*/ 347057 w 1956119"/>
                  <a:gd name="connsiteY6" fmla="*/ 167424 h 2470545"/>
                  <a:gd name="connsiteX0" fmla="*/ 347057 w 1947841"/>
                  <a:gd name="connsiteY0" fmla="*/ 167424 h 2470547"/>
                  <a:gd name="connsiteX1" fmla="*/ 15846 w 1947841"/>
                  <a:gd name="connsiteY1" fmla="*/ 1989256 h 2470547"/>
                  <a:gd name="connsiteX2" fmla="*/ 741525 w 1947841"/>
                  <a:gd name="connsiteY2" fmla="*/ 2458421 h 2470547"/>
                  <a:gd name="connsiteX3" fmla="*/ 1710354 w 1947841"/>
                  <a:gd name="connsiteY3" fmla="*/ 2253648 h 2470547"/>
                  <a:gd name="connsiteX4" fmla="*/ 1947827 w 1947841"/>
                  <a:gd name="connsiteY4" fmla="*/ 1275916 h 2470547"/>
                  <a:gd name="connsiteX5" fmla="*/ 1531557 w 1947841"/>
                  <a:gd name="connsiteY5" fmla="*/ 207528 h 2470547"/>
                  <a:gd name="connsiteX6" fmla="*/ 347057 w 1947841"/>
                  <a:gd name="connsiteY6" fmla="*/ 167424 h 2470547"/>
                  <a:gd name="connsiteX0" fmla="*/ 347057 w 1948120"/>
                  <a:gd name="connsiteY0" fmla="*/ 167424 h 2470545"/>
                  <a:gd name="connsiteX1" fmla="*/ 15846 w 1948120"/>
                  <a:gd name="connsiteY1" fmla="*/ 1989256 h 2470545"/>
                  <a:gd name="connsiteX2" fmla="*/ 741525 w 1948120"/>
                  <a:gd name="connsiteY2" fmla="*/ 2458421 h 2470545"/>
                  <a:gd name="connsiteX3" fmla="*/ 1710354 w 1948120"/>
                  <a:gd name="connsiteY3" fmla="*/ 2253648 h 2470545"/>
                  <a:gd name="connsiteX4" fmla="*/ 1947827 w 1948120"/>
                  <a:gd name="connsiteY4" fmla="*/ 1275916 h 2470545"/>
                  <a:gd name="connsiteX5" fmla="*/ 1531557 w 1948120"/>
                  <a:gd name="connsiteY5" fmla="*/ 207528 h 2470545"/>
                  <a:gd name="connsiteX6" fmla="*/ 347057 w 1948120"/>
                  <a:gd name="connsiteY6" fmla="*/ 167424 h 2470545"/>
                  <a:gd name="connsiteX0" fmla="*/ 347057 w 1948120"/>
                  <a:gd name="connsiteY0" fmla="*/ 167424 h 2470547"/>
                  <a:gd name="connsiteX1" fmla="*/ 15846 w 1948120"/>
                  <a:gd name="connsiteY1" fmla="*/ 1989256 h 2470547"/>
                  <a:gd name="connsiteX2" fmla="*/ 741525 w 1948120"/>
                  <a:gd name="connsiteY2" fmla="*/ 2458421 h 2470547"/>
                  <a:gd name="connsiteX3" fmla="*/ 1710354 w 1948120"/>
                  <a:gd name="connsiteY3" fmla="*/ 2253648 h 2470547"/>
                  <a:gd name="connsiteX4" fmla="*/ 1947827 w 1948120"/>
                  <a:gd name="connsiteY4" fmla="*/ 1275916 h 2470547"/>
                  <a:gd name="connsiteX5" fmla="*/ 1531557 w 1948120"/>
                  <a:gd name="connsiteY5" fmla="*/ 207528 h 2470547"/>
                  <a:gd name="connsiteX6" fmla="*/ 347057 w 1948120"/>
                  <a:gd name="connsiteY6" fmla="*/ 167424 h 2470547"/>
                  <a:gd name="connsiteX0" fmla="*/ 347057 w 1953065"/>
                  <a:gd name="connsiteY0" fmla="*/ 167424 h 2473127"/>
                  <a:gd name="connsiteX1" fmla="*/ 15846 w 1953065"/>
                  <a:gd name="connsiteY1" fmla="*/ 1989256 h 2473127"/>
                  <a:gd name="connsiteX2" fmla="*/ 741525 w 1953065"/>
                  <a:gd name="connsiteY2" fmla="*/ 2458421 h 2473127"/>
                  <a:gd name="connsiteX3" fmla="*/ 1685126 w 1953065"/>
                  <a:gd name="connsiteY3" fmla="*/ 2269267 h 2473127"/>
                  <a:gd name="connsiteX4" fmla="*/ 1947827 w 1953065"/>
                  <a:gd name="connsiteY4" fmla="*/ 1275916 h 2473127"/>
                  <a:gd name="connsiteX5" fmla="*/ 1531557 w 1953065"/>
                  <a:gd name="connsiteY5" fmla="*/ 207528 h 2473127"/>
                  <a:gd name="connsiteX6" fmla="*/ 347057 w 1953065"/>
                  <a:gd name="connsiteY6" fmla="*/ 167424 h 2473127"/>
                  <a:gd name="connsiteX0" fmla="*/ 347057 w 1953065"/>
                  <a:gd name="connsiteY0" fmla="*/ 202679 h 2508381"/>
                  <a:gd name="connsiteX1" fmla="*/ 15846 w 1953065"/>
                  <a:gd name="connsiteY1" fmla="*/ 2024511 h 2508381"/>
                  <a:gd name="connsiteX2" fmla="*/ 741525 w 1953065"/>
                  <a:gd name="connsiteY2" fmla="*/ 2493676 h 2508381"/>
                  <a:gd name="connsiteX3" fmla="*/ 1685126 w 1953065"/>
                  <a:gd name="connsiteY3" fmla="*/ 2304522 h 2508381"/>
                  <a:gd name="connsiteX4" fmla="*/ 1947827 w 1953065"/>
                  <a:gd name="connsiteY4" fmla="*/ 1311171 h 2508381"/>
                  <a:gd name="connsiteX5" fmla="*/ 1531557 w 1953065"/>
                  <a:gd name="connsiteY5" fmla="*/ 242783 h 2508381"/>
                  <a:gd name="connsiteX6" fmla="*/ 347057 w 1953065"/>
                  <a:gd name="connsiteY6" fmla="*/ 202679 h 2508381"/>
                  <a:gd name="connsiteX0" fmla="*/ 347057 w 1949663"/>
                  <a:gd name="connsiteY0" fmla="*/ 202679 h 2508381"/>
                  <a:gd name="connsiteX1" fmla="*/ 15846 w 1949663"/>
                  <a:gd name="connsiteY1" fmla="*/ 2024511 h 2508381"/>
                  <a:gd name="connsiteX2" fmla="*/ 741525 w 1949663"/>
                  <a:gd name="connsiteY2" fmla="*/ 2493676 h 2508381"/>
                  <a:gd name="connsiteX3" fmla="*/ 1685126 w 1949663"/>
                  <a:gd name="connsiteY3" fmla="*/ 2304522 h 2508381"/>
                  <a:gd name="connsiteX4" fmla="*/ 1947827 w 1949663"/>
                  <a:gd name="connsiteY4" fmla="*/ 1311171 h 2508381"/>
                  <a:gd name="connsiteX5" fmla="*/ 1531557 w 1949663"/>
                  <a:gd name="connsiteY5" fmla="*/ 242783 h 2508381"/>
                  <a:gd name="connsiteX6" fmla="*/ 347057 w 1949663"/>
                  <a:gd name="connsiteY6" fmla="*/ 202679 h 2508381"/>
                  <a:gd name="connsiteX0" fmla="*/ 347057 w 1949051"/>
                  <a:gd name="connsiteY0" fmla="*/ 202679 h 2503593"/>
                  <a:gd name="connsiteX1" fmla="*/ 15846 w 1949051"/>
                  <a:gd name="connsiteY1" fmla="*/ 2024511 h 2503593"/>
                  <a:gd name="connsiteX2" fmla="*/ 741525 w 1949051"/>
                  <a:gd name="connsiteY2" fmla="*/ 2493676 h 2503593"/>
                  <a:gd name="connsiteX3" fmla="*/ 1685126 w 1949051"/>
                  <a:gd name="connsiteY3" fmla="*/ 2304522 h 2503593"/>
                  <a:gd name="connsiteX4" fmla="*/ 1947827 w 1949051"/>
                  <a:gd name="connsiteY4" fmla="*/ 1311171 h 2503593"/>
                  <a:gd name="connsiteX5" fmla="*/ 1531557 w 1949051"/>
                  <a:gd name="connsiteY5" fmla="*/ 242783 h 2503593"/>
                  <a:gd name="connsiteX6" fmla="*/ 347057 w 1949051"/>
                  <a:gd name="connsiteY6" fmla="*/ 202679 h 2503593"/>
                  <a:gd name="connsiteX0" fmla="*/ 314536 w 1916530"/>
                  <a:gd name="connsiteY0" fmla="*/ 199327 h 2503007"/>
                  <a:gd name="connsiteX1" fmla="*/ 18219 w 1916530"/>
                  <a:gd name="connsiteY1" fmla="*/ 1970654 h 2503007"/>
                  <a:gd name="connsiteX2" fmla="*/ 709004 w 1916530"/>
                  <a:gd name="connsiteY2" fmla="*/ 2490324 h 2503007"/>
                  <a:gd name="connsiteX3" fmla="*/ 1652605 w 1916530"/>
                  <a:gd name="connsiteY3" fmla="*/ 2301170 h 2503007"/>
                  <a:gd name="connsiteX4" fmla="*/ 1915306 w 1916530"/>
                  <a:gd name="connsiteY4" fmla="*/ 1307819 h 2503007"/>
                  <a:gd name="connsiteX5" fmla="*/ 1499036 w 1916530"/>
                  <a:gd name="connsiteY5" fmla="*/ 239431 h 2503007"/>
                  <a:gd name="connsiteX6" fmla="*/ 314536 w 1916530"/>
                  <a:gd name="connsiteY6" fmla="*/ 199327 h 2503007"/>
                  <a:gd name="connsiteX0" fmla="*/ 327982 w 1929976"/>
                  <a:gd name="connsiteY0" fmla="*/ 199327 h 2503009"/>
                  <a:gd name="connsiteX1" fmla="*/ 31665 w 1929976"/>
                  <a:gd name="connsiteY1" fmla="*/ 1970654 h 2503009"/>
                  <a:gd name="connsiteX2" fmla="*/ 722450 w 1929976"/>
                  <a:gd name="connsiteY2" fmla="*/ 2490324 h 2503009"/>
                  <a:gd name="connsiteX3" fmla="*/ 1666051 w 1929976"/>
                  <a:gd name="connsiteY3" fmla="*/ 2301170 h 2503009"/>
                  <a:gd name="connsiteX4" fmla="*/ 1928752 w 1929976"/>
                  <a:gd name="connsiteY4" fmla="*/ 1307819 h 2503009"/>
                  <a:gd name="connsiteX5" fmla="*/ 1512482 w 1929976"/>
                  <a:gd name="connsiteY5" fmla="*/ 239431 h 2503009"/>
                  <a:gd name="connsiteX6" fmla="*/ 327982 w 1929976"/>
                  <a:gd name="connsiteY6" fmla="*/ 199327 h 2503009"/>
                  <a:gd name="connsiteX0" fmla="*/ 327982 w 1929075"/>
                  <a:gd name="connsiteY0" fmla="*/ 199327 h 2510948"/>
                  <a:gd name="connsiteX1" fmla="*/ 31665 w 1929075"/>
                  <a:gd name="connsiteY1" fmla="*/ 1970654 h 2510948"/>
                  <a:gd name="connsiteX2" fmla="*/ 722450 w 1929075"/>
                  <a:gd name="connsiteY2" fmla="*/ 2490324 h 2510948"/>
                  <a:gd name="connsiteX3" fmla="*/ 1567184 w 1929075"/>
                  <a:gd name="connsiteY3" fmla="*/ 2351673 h 2510948"/>
                  <a:gd name="connsiteX4" fmla="*/ 1928752 w 1929075"/>
                  <a:gd name="connsiteY4" fmla="*/ 1307819 h 2510948"/>
                  <a:gd name="connsiteX5" fmla="*/ 1512482 w 1929075"/>
                  <a:gd name="connsiteY5" fmla="*/ 239431 h 2510948"/>
                  <a:gd name="connsiteX6" fmla="*/ 327982 w 1929075"/>
                  <a:gd name="connsiteY6" fmla="*/ 199327 h 2510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29075" h="2510948">
                    <a:moveTo>
                      <a:pt x="327982" y="199327"/>
                    </a:moveTo>
                    <a:cubicBezTo>
                      <a:pt x="81179" y="487864"/>
                      <a:pt x="-68974" y="1470980"/>
                      <a:pt x="31665" y="1970654"/>
                    </a:cubicBezTo>
                    <a:cubicBezTo>
                      <a:pt x="132304" y="2470328"/>
                      <a:pt x="466530" y="2426821"/>
                      <a:pt x="722450" y="2490324"/>
                    </a:cubicBezTo>
                    <a:cubicBezTo>
                      <a:pt x="978370" y="2553827"/>
                      <a:pt x="1381902" y="2460242"/>
                      <a:pt x="1567184" y="2351673"/>
                    </a:cubicBezTo>
                    <a:cubicBezTo>
                      <a:pt x="1752466" y="2243104"/>
                      <a:pt x="1937869" y="1659859"/>
                      <a:pt x="1928752" y="1307819"/>
                    </a:cubicBezTo>
                    <a:cubicBezTo>
                      <a:pt x="1919635" y="955779"/>
                      <a:pt x="1867577" y="533518"/>
                      <a:pt x="1512482" y="239431"/>
                    </a:cubicBezTo>
                    <a:cubicBezTo>
                      <a:pt x="1157387" y="-54656"/>
                      <a:pt x="574785" y="-89210"/>
                      <a:pt x="327982" y="199327"/>
                    </a:cubicBezTo>
                    <a:close/>
                  </a:path>
                </a:pathLst>
              </a:custGeom>
              <a:solidFill>
                <a:srgbClr val="ABBE3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buClr>
                    <a:srgbClr val="000000"/>
                  </a:buClr>
                  <a:buSzPct val="100000"/>
                </a:pPr>
                <a:endParaRPr lang="de-DE" sz="200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19" name="Freihandform 285">
                <a:extLst>
                  <a:ext uri="{FF2B5EF4-FFF2-40B4-BE49-F238E27FC236}">
                    <a16:creationId xmlns:a16="http://schemas.microsoft.com/office/drawing/2014/main" id="{EECB0DCF-9F8A-4A86-A914-B2EADCE2E4E9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5861084" y="1618056"/>
                <a:ext cx="2839104" cy="2273040"/>
              </a:xfrm>
              <a:custGeom>
                <a:avLst/>
                <a:gdLst>
                  <a:gd name="connsiteX0" fmla="*/ 436227 w 1929468"/>
                  <a:gd name="connsiteY0" fmla="*/ 75501 h 2659310"/>
                  <a:gd name="connsiteX1" fmla="*/ 0 w 1929468"/>
                  <a:gd name="connsiteY1" fmla="*/ 1199626 h 2659310"/>
                  <a:gd name="connsiteX2" fmla="*/ 989901 w 1929468"/>
                  <a:gd name="connsiteY2" fmla="*/ 2659310 h 2659310"/>
                  <a:gd name="connsiteX3" fmla="*/ 1929468 w 1929468"/>
                  <a:gd name="connsiteY3" fmla="*/ 1442906 h 2659310"/>
                  <a:gd name="connsiteX4" fmla="*/ 1744910 w 1929468"/>
                  <a:gd name="connsiteY4" fmla="*/ 251670 h 2659310"/>
                  <a:gd name="connsiteX5" fmla="*/ 562062 w 1929468"/>
                  <a:gd name="connsiteY5" fmla="*/ 0 h 2659310"/>
                  <a:gd name="connsiteX0" fmla="*/ 436227 w 1929468"/>
                  <a:gd name="connsiteY0" fmla="*/ 75501 h 2659310"/>
                  <a:gd name="connsiteX1" fmla="*/ 0 w 1929468"/>
                  <a:gd name="connsiteY1" fmla="*/ 1199626 h 2659310"/>
                  <a:gd name="connsiteX2" fmla="*/ 989901 w 1929468"/>
                  <a:gd name="connsiteY2" fmla="*/ 2659310 h 2659310"/>
                  <a:gd name="connsiteX3" fmla="*/ 1929468 w 1929468"/>
                  <a:gd name="connsiteY3" fmla="*/ 1442906 h 2659310"/>
                  <a:gd name="connsiteX4" fmla="*/ 1744910 w 1929468"/>
                  <a:gd name="connsiteY4" fmla="*/ 251670 h 2659310"/>
                  <a:gd name="connsiteX5" fmla="*/ 562062 w 1929468"/>
                  <a:gd name="connsiteY5" fmla="*/ 0 h 2659310"/>
                  <a:gd name="connsiteX6" fmla="*/ 436227 w 1929468"/>
                  <a:gd name="connsiteY6" fmla="*/ 75501 h 2659310"/>
                  <a:gd name="connsiteX0" fmla="*/ 436227 w 1929468"/>
                  <a:gd name="connsiteY0" fmla="*/ 0 h 2583809"/>
                  <a:gd name="connsiteX1" fmla="*/ 0 w 1929468"/>
                  <a:gd name="connsiteY1" fmla="*/ 1124125 h 2583809"/>
                  <a:gd name="connsiteX2" fmla="*/ 989901 w 1929468"/>
                  <a:gd name="connsiteY2" fmla="*/ 2583809 h 2583809"/>
                  <a:gd name="connsiteX3" fmla="*/ 1929468 w 1929468"/>
                  <a:gd name="connsiteY3" fmla="*/ 1367405 h 2583809"/>
                  <a:gd name="connsiteX4" fmla="*/ 1744910 w 1929468"/>
                  <a:gd name="connsiteY4" fmla="*/ 176169 h 2583809"/>
                  <a:gd name="connsiteX5" fmla="*/ 436227 w 1929468"/>
                  <a:gd name="connsiteY5" fmla="*/ 0 h 2583809"/>
                  <a:gd name="connsiteX0" fmla="*/ 436227 w 1992855"/>
                  <a:gd name="connsiteY0" fmla="*/ 75209 h 2659018"/>
                  <a:gd name="connsiteX1" fmla="*/ 0 w 1992855"/>
                  <a:gd name="connsiteY1" fmla="*/ 1199334 h 2659018"/>
                  <a:gd name="connsiteX2" fmla="*/ 989901 w 1992855"/>
                  <a:gd name="connsiteY2" fmla="*/ 2659018 h 2659018"/>
                  <a:gd name="connsiteX3" fmla="*/ 1929468 w 1992855"/>
                  <a:gd name="connsiteY3" fmla="*/ 1442614 h 2659018"/>
                  <a:gd name="connsiteX4" fmla="*/ 1744910 w 1992855"/>
                  <a:gd name="connsiteY4" fmla="*/ 251378 h 2659018"/>
                  <a:gd name="connsiteX5" fmla="*/ 436227 w 1992855"/>
                  <a:gd name="connsiteY5" fmla="*/ 75209 h 2659018"/>
                  <a:gd name="connsiteX0" fmla="*/ 436227 w 1992855"/>
                  <a:gd name="connsiteY0" fmla="*/ 75209 h 2660409"/>
                  <a:gd name="connsiteX1" fmla="*/ 0 w 1992855"/>
                  <a:gd name="connsiteY1" fmla="*/ 1199334 h 2660409"/>
                  <a:gd name="connsiteX2" fmla="*/ 989901 w 1992855"/>
                  <a:gd name="connsiteY2" fmla="*/ 2659018 h 2660409"/>
                  <a:gd name="connsiteX3" fmla="*/ 1929468 w 1992855"/>
                  <a:gd name="connsiteY3" fmla="*/ 1442614 h 2660409"/>
                  <a:gd name="connsiteX4" fmla="*/ 1744910 w 1992855"/>
                  <a:gd name="connsiteY4" fmla="*/ 251378 h 2660409"/>
                  <a:gd name="connsiteX5" fmla="*/ 436227 w 1992855"/>
                  <a:gd name="connsiteY5" fmla="*/ 75209 h 2660409"/>
                  <a:gd name="connsiteX0" fmla="*/ 456384 w 2013012"/>
                  <a:gd name="connsiteY0" fmla="*/ 75209 h 2660409"/>
                  <a:gd name="connsiteX1" fmla="*/ 20157 w 2013012"/>
                  <a:gd name="connsiteY1" fmla="*/ 1199334 h 2660409"/>
                  <a:gd name="connsiteX2" fmla="*/ 1010058 w 2013012"/>
                  <a:gd name="connsiteY2" fmla="*/ 2659018 h 2660409"/>
                  <a:gd name="connsiteX3" fmla="*/ 1949625 w 2013012"/>
                  <a:gd name="connsiteY3" fmla="*/ 1442614 h 2660409"/>
                  <a:gd name="connsiteX4" fmla="*/ 1765067 w 2013012"/>
                  <a:gd name="connsiteY4" fmla="*/ 251378 h 2660409"/>
                  <a:gd name="connsiteX5" fmla="*/ 456384 w 2013012"/>
                  <a:gd name="connsiteY5" fmla="*/ 75209 h 2660409"/>
                  <a:gd name="connsiteX0" fmla="*/ 456384 w 2013012"/>
                  <a:gd name="connsiteY0" fmla="*/ 142113 h 2727313"/>
                  <a:gd name="connsiteX1" fmla="*/ 20157 w 2013012"/>
                  <a:gd name="connsiteY1" fmla="*/ 1266238 h 2727313"/>
                  <a:gd name="connsiteX2" fmla="*/ 1010058 w 2013012"/>
                  <a:gd name="connsiteY2" fmla="*/ 2725922 h 2727313"/>
                  <a:gd name="connsiteX3" fmla="*/ 1949625 w 2013012"/>
                  <a:gd name="connsiteY3" fmla="*/ 1509518 h 2727313"/>
                  <a:gd name="connsiteX4" fmla="*/ 1765067 w 2013012"/>
                  <a:gd name="connsiteY4" fmla="*/ 318282 h 2727313"/>
                  <a:gd name="connsiteX5" fmla="*/ 456384 w 2013012"/>
                  <a:gd name="connsiteY5" fmla="*/ 142113 h 2727313"/>
                  <a:gd name="connsiteX0" fmla="*/ 436227 w 1992855"/>
                  <a:gd name="connsiteY0" fmla="*/ 142113 h 2727313"/>
                  <a:gd name="connsiteX1" fmla="*/ 0 w 1992855"/>
                  <a:gd name="connsiteY1" fmla="*/ 1266238 h 2727313"/>
                  <a:gd name="connsiteX2" fmla="*/ 989901 w 1992855"/>
                  <a:gd name="connsiteY2" fmla="*/ 2725922 h 2727313"/>
                  <a:gd name="connsiteX3" fmla="*/ 1929468 w 1992855"/>
                  <a:gd name="connsiteY3" fmla="*/ 1509518 h 2727313"/>
                  <a:gd name="connsiteX4" fmla="*/ 1744910 w 1992855"/>
                  <a:gd name="connsiteY4" fmla="*/ 318282 h 2727313"/>
                  <a:gd name="connsiteX5" fmla="*/ 436227 w 1992855"/>
                  <a:gd name="connsiteY5" fmla="*/ 142113 h 2727313"/>
                  <a:gd name="connsiteX0" fmla="*/ 436227 w 1992855"/>
                  <a:gd name="connsiteY0" fmla="*/ 142113 h 2727313"/>
                  <a:gd name="connsiteX1" fmla="*/ 0 w 1992855"/>
                  <a:gd name="connsiteY1" fmla="*/ 1266238 h 2727313"/>
                  <a:gd name="connsiteX2" fmla="*/ 989901 w 1992855"/>
                  <a:gd name="connsiteY2" fmla="*/ 2725922 h 2727313"/>
                  <a:gd name="connsiteX3" fmla="*/ 1929468 w 1992855"/>
                  <a:gd name="connsiteY3" fmla="*/ 1509518 h 2727313"/>
                  <a:gd name="connsiteX4" fmla="*/ 1744910 w 1992855"/>
                  <a:gd name="connsiteY4" fmla="*/ 318282 h 2727313"/>
                  <a:gd name="connsiteX5" fmla="*/ 436227 w 1992855"/>
                  <a:gd name="connsiteY5" fmla="*/ 142113 h 2727313"/>
                  <a:gd name="connsiteX0" fmla="*/ 436227 w 1992855"/>
                  <a:gd name="connsiteY0" fmla="*/ 142113 h 2727313"/>
                  <a:gd name="connsiteX1" fmla="*/ 0 w 1992855"/>
                  <a:gd name="connsiteY1" fmla="*/ 1266238 h 2727313"/>
                  <a:gd name="connsiteX2" fmla="*/ 989901 w 1992855"/>
                  <a:gd name="connsiteY2" fmla="*/ 2725922 h 2727313"/>
                  <a:gd name="connsiteX3" fmla="*/ 1929468 w 1992855"/>
                  <a:gd name="connsiteY3" fmla="*/ 1509518 h 2727313"/>
                  <a:gd name="connsiteX4" fmla="*/ 1744910 w 1992855"/>
                  <a:gd name="connsiteY4" fmla="*/ 318282 h 2727313"/>
                  <a:gd name="connsiteX5" fmla="*/ 436227 w 1992855"/>
                  <a:gd name="connsiteY5" fmla="*/ 142113 h 2727313"/>
                  <a:gd name="connsiteX0" fmla="*/ 436227 w 1992855"/>
                  <a:gd name="connsiteY0" fmla="*/ 142113 h 2727313"/>
                  <a:gd name="connsiteX1" fmla="*/ 0 w 1992855"/>
                  <a:gd name="connsiteY1" fmla="*/ 1266238 h 2727313"/>
                  <a:gd name="connsiteX2" fmla="*/ 989901 w 1992855"/>
                  <a:gd name="connsiteY2" fmla="*/ 2725922 h 2727313"/>
                  <a:gd name="connsiteX3" fmla="*/ 1929468 w 1992855"/>
                  <a:gd name="connsiteY3" fmla="*/ 1509518 h 2727313"/>
                  <a:gd name="connsiteX4" fmla="*/ 1744910 w 1992855"/>
                  <a:gd name="connsiteY4" fmla="*/ 318282 h 2727313"/>
                  <a:gd name="connsiteX5" fmla="*/ 436227 w 1992855"/>
                  <a:gd name="connsiteY5" fmla="*/ 142113 h 2727313"/>
                  <a:gd name="connsiteX0" fmla="*/ 453454 w 2010082"/>
                  <a:gd name="connsiteY0" fmla="*/ 142113 h 2727313"/>
                  <a:gd name="connsiteX1" fmla="*/ 17227 w 2010082"/>
                  <a:gd name="connsiteY1" fmla="*/ 1266238 h 2727313"/>
                  <a:gd name="connsiteX2" fmla="*/ 1007128 w 2010082"/>
                  <a:gd name="connsiteY2" fmla="*/ 2725922 h 2727313"/>
                  <a:gd name="connsiteX3" fmla="*/ 1946695 w 2010082"/>
                  <a:gd name="connsiteY3" fmla="*/ 1509518 h 2727313"/>
                  <a:gd name="connsiteX4" fmla="*/ 1762137 w 2010082"/>
                  <a:gd name="connsiteY4" fmla="*/ 318282 h 2727313"/>
                  <a:gd name="connsiteX5" fmla="*/ 453454 w 2010082"/>
                  <a:gd name="connsiteY5" fmla="*/ 142113 h 2727313"/>
                  <a:gd name="connsiteX0" fmla="*/ 453454 w 2010082"/>
                  <a:gd name="connsiteY0" fmla="*/ 171517 h 2756717"/>
                  <a:gd name="connsiteX1" fmla="*/ 17227 w 2010082"/>
                  <a:gd name="connsiteY1" fmla="*/ 1295642 h 2756717"/>
                  <a:gd name="connsiteX2" fmla="*/ 1007128 w 2010082"/>
                  <a:gd name="connsiteY2" fmla="*/ 2755326 h 2756717"/>
                  <a:gd name="connsiteX3" fmla="*/ 1946695 w 2010082"/>
                  <a:gd name="connsiteY3" fmla="*/ 1538922 h 2756717"/>
                  <a:gd name="connsiteX4" fmla="*/ 1762137 w 2010082"/>
                  <a:gd name="connsiteY4" fmla="*/ 347686 h 2756717"/>
                  <a:gd name="connsiteX5" fmla="*/ 453454 w 2010082"/>
                  <a:gd name="connsiteY5" fmla="*/ 171517 h 2756717"/>
                  <a:gd name="connsiteX0" fmla="*/ 453454 w 2010082"/>
                  <a:gd name="connsiteY0" fmla="*/ 171517 h 2756717"/>
                  <a:gd name="connsiteX1" fmla="*/ 17227 w 2010082"/>
                  <a:gd name="connsiteY1" fmla="*/ 1295642 h 2756717"/>
                  <a:gd name="connsiteX2" fmla="*/ 1007128 w 2010082"/>
                  <a:gd name="connsiteY2" fmla="*/ 2755326 h 2756717"/>
                  <a:gd name="connsiteX3" fmla="*/ 1946695 w 2010082"/>
                  <a:gd name="connsiteY3" fmla="*/ 1538922 h 2756717"/>
                  <a:gd name="connsiteX4" fmla="*/ 1762137 w 2010082"/>
                  <a:gd name="connsiteY4" fmla="*/ 347686 h 2756717"/>
                  <a:gd name="connsiteX5" fmla="*/ 453454 w 2010082"/>
                  <a:gd name="connsiteY5" fmla="*/ 171517 h 2756717"/>
                  <a:gd name="connsiteX0" fmla="*/ 453454 w 2010082"/>
                  <a:gd name="connsiteY0" fmla="*/ 156605 h 2741805"/>
                  <a:gd name="connsiteX1" fmla="*/ 17227 w 2010082"/>
                  <a:gd name="connsiteY1" fmla="*/ 1280730 h 2741805"/>
                  <a:gd name="connsiteX2" fmla="*/ 1007128 w 2010082"/>
                  <a:gd name="connsiteY2" fmla="*/ 2740414 h 2741805"/>
                  <a:gd name="connsiteX3" fmla="*/ 1946695 w 2010082"/>
                  <a:gd name="connsiteY3" fmla="*/ 1524010 h 2741805"/>
                  <a:gd name="connsiteX4" fmla="*/ 1762137 w 2010082"/>
                  <a:gd name="connsiteY4" fmla="*/ 332774 h 2741805"/>
                  <a:gd name="connsiteX5" fmla="*/ 453454 w 2010082"/>
                  <a:gd name="connsiteY5" fmla="*/ 156605 h 2741805"/>
                  <a:gd name="connsiteX0" fmla="*/ 541068 w 2010751"/>
                  <a:gd name="connsiteY0" fmla="*/ 137114 h 2822982"/>
                  <a:gd name="connsiteX1" fmla="*/ 20951 w 2010751"/>
                  <a:gd name="connsiteY1" fmla="*/ 1361907 h 2822982"/>
                  <a:gd name="connsiteX2" fmla="*/ 1010852 w 2010751"/>
                  <a:gd name="connsiteY2" fmla="*/ 2821591 h 2822982"/>
                  <a:gd name="connsiteX3" fmla="*/ 1950419 w 2010751"/>
                  <a:gd name="connsiteY3" fmla="*/ 1605187 h 2822982"/>
                  <a:gd name="connsiteX4" fmla="*/ 1765861 w 2010751"/>
                  <a:gd name="connsiteY4" fmla="*/ 413951 h 2822982"/>
                  <a:gd name="connsiteX5" fmla="*/ 541068 w 2010751"/>
                  <a:gd name="connsiteY5" fmla="*/ 137114 h 2822982"/>
                  <a:gd name="connsiteX0" fmla="*/ 533268 w 2065832"/>
                  <a:gd name="connsiteY0" fmla="*/ 75614 h 2761500"/>
                  <a:gd name="connsiteX1" fmla="*/ 13151 w 2065832"/>
                  <a:gd name="connsiteY1" fmla="*/ 1300407 h 2761500"/>
                  <a:gd name="connsiteX2" fmla="*/ 1003052 w 2065832"/>
                  <a:gd name="connsiteY2" fmla="*/ 2760091 h 2761500"/>
                  <a:gd name="connsiteX3" fmla="*/ 1942619 w 2065832"/>
                  <a:gd name="connsiteY3" fmla="*/ 1543687 h 2761500"/>
                  <a:gd name="connsiteX4" fmla="*/ 1900674 w 2065832"/>
                  <a:gd name="connsiteY4" fmla="*/ 285340 h 2761500"/>
                  <a:gd name="connsiteX5" fmla="*/ 533268 w 2065832"/>
                  <a:gd name="connsiteY5" fmla="*/ 75614 h 2761500"/>
                  <a:gd name="connsiteX0" fmla="*/ 533268 w 2043729"/>
                  <a:gd name="connsiteY0" fmla="*/ 100939 h 2823341"/>
                  <a:gd name="connsiteX1" fmla="*/ 13151 w 2043729"/>
                  <a:gd name="connsiteY1" fmla="*/ 1325732 h 2823341"/>
                  <a:gd name="connsiteX2" fmla="*/ 1003052 w 2043729"/>
                  <a:gd name="connsiteY2" fmla="*/ 2785416 h 2823341"/>
                  <a:gd name="connsiteX3" fmla="*/ 1900674 w 2043729"/>
                  <a:gd name="connsiteY3" fmla="*/ 2214965 h 2823341"/>
                  <a:gd name="connsiteX4" fmla="*/ 1900674 w 2043729"/>
                  <a:gd name="connsiteY4" fmla="*/ 310665 h 2823341"/>
                  <a:gd name="connsiteX5" fmla="*/ 533268 w 2043729"/>
                  <a:gd name="connsiteY5" fmla="*/ 100939 h 2823341"/>
                  <a:gd name="connsiteX0" fmla="*/ 526468 w 2046505"/>
                  <a:gd name="connsiteY0" fmla="*/ 100939 h 2693447"/>
                  <a:gd name="connsiteX1" fmla="*/ 6351 w 2046505"/>
                  <a:gd name="connsiteY1" fmla="*/ 1325732 h 2693447"/>
                  <a:gd name="connsiteX2" fmla="*/ 828472 w 2046505"/>
                  <a:gd name="connsiteY2" fmla="*/ 2642803 h 2693447"/>
                  <a:gd name="connsiteX3" fmla="*/ 1893874 w 2046505"/>
                  <a:gd name="connsiteY3" fmla="*/ 2214965 h 2693447"/>
                  <a:gd name="connsiteX4" fmla="*/ 1893874 w 2046505"/>
                  <a:gd name="connsiteY4" fmla="*/ 310665 h 2693447"/>
                  <a:gd name="connsiteX5" fmla="*/ 526468 w 2046505"/>
                  <a:gd name="connsiteY5" fmla="*/ 100939 h 2693447"/>
                  <a:gd name="connsiteX0" fmla="*/ 527074 w 2046133"/>
                  <a:gd name="connsiteY0" fmla="*/ 100939 h 2656777"/>
                  <a:gd name="connsiteX1" fmla="*/ 6957 w 2046133"/>
                  <a:gd name="connsiteY1" fmla="*/ 1325732 h 2656777"/>
                  <a:gd name="connsiteX2" fmla="*/ 845856 w 2046133"/>
                  <a:gd name="connsiteY2" fmla="*/ 2600858 h 2656777"/>
                  <a:gd name="connsiteX3" fmla="*/ 1894480 w 2046133"/>
                  <a:gd name="connsiteY3" fmla="*/ 2214965 h 2656777"/>
                  <a:gd name="connsiteX4" fmla="*/ 1894480 w 2046133"/>
                  <a:gd name="connsiteY4" fmla="*/ 310665 h 2656777"/>
                  <a:gd name="connsiteX5" fmla="*/ 527074 w 2046133"/>
                  <a:gd name="connsiteY5" fmla="*/ 100939 h 2656777"/>
                  <a:gd name="connsiteX0" fmla="*/ 404660 w 1923719"/>
                  <a:gd name="connsiteY0" fmla="*/ 114414 h 2657296"/>
                  <a:gd name="connsiteX1" fmla="*/ 10378 w 1923719"/>
                  <a:gd name="connsiteY1" fmla="*/ 1523765 h 2657296"/>
                  <a:gd name="connsiteX2" fmla="*/ 723442 w 1923719"/>
                  <a:gd name="connsiteY2" fmla="*/ 2614333 h 2657296"/>
                  <a:gd name="connsiteX3" fmla="*/ 1772066 w 1923719"/>
                  <a:gd name="connsiteY3" fmla="*/ 2228440 h 2657296"/>
                  <a:gd name="connsiteX4" fmla="*/ 1772066 w 1923719"/>
                  <a:gd name="connsiteY4" fmla="*/ 324140 h 2657296"/>
                  <a:gd name="connsiteX5" fmla="*/ 404660 w 1923719"/>
                  <a:gd name="connsiteY5" fmla="*/ 114414 h 2657296"/>
                  <a:gd name="connsiteX0" fmla="*/ 427714 w 1946773"/>
                  <a:gd name="connsiteY0" fmla="*/ 114414 h 2657296"/>
                  <a:gd name="connsiteX1" fmla="*/ 33432 w 1946773"/>
                  <a:gd name="connsiteY1" fmla="*/ 1523765 h 2657296"/>
                  <a:gd name="connsiteX2" fmla="*/ 746496 w 1946773"/>
                  <a:gd name="connsiteY2" fmla="*/ 2614333 h 2657296"/>
                  <a:gd name="connsiteX3" fmla="*/ 1795120 w 1946773"/>
                  <a:gd name="connsiteY3" fmla="*/ 2228440 h 2657296"/>
                  <a:gd name="connsiteX4" fmla="*/ 1795120 w 1946773"/>
                  <a:gd name="connsiteY4" fmla="*/ 324140 h 2657296"/>
                  <a:gd name="connsiteX5" fmla="*/ 427714 w 1946773"/>
                  <a:gd name="connsiteY5" fmla="*/ 114414 h 2657296"/>
                  <a:gd name="connsiteX0" fmla="*/ 439343 w 1958402"/>
                  <a:gd name="connsiteY0" fmla="*/ 160004 h 2669484"/>
                  <a:gd name="connsiteX1" fmla="*/ 32446 w 1958402"/>
                  <a:gd name="connsiteY1" fmla="*/ 2190758 h 2669484"/>
                  <a:gd name="connsiteX2" fmla="*/ 758125 w 1958402"/>
                  <a:gd name="connsiteY2" fmla="*/ 2659923 h 2669484"/>
                  <a:gd name="connsiteX3" fmla="*/ 1806749 w 1958402"/>
                  <a:gd name="connsiteY3" fmla="*/ 2274030 h 2669484"/>
                  <a:gd name="connsiteX4" fmla="*/ 1806749 w 1958402"/>
                  <a:gd name="connsiteY4" fmla="*/ 369730 h 2669484"/>
                  <a:gd name="connsiteX5" fmla="*/ 439343 w 1958402"/>
                  <a:gd name="connsiteY5" fmla="*/ 160004 h 2669484"/>
                  <a:gd name="connsiteX0" fmla="*/ 438910 w 1939584"/>
                  <a:gd name="connsiteY0" fmla="*/ 104459 h 2613939"/>
                  <a:gd name="connsiteX1" fmla="*/ 32013 w 1939584"/>
                  <a:gd name="connsiteY1" fmla="*/ 2135213 h 2613939"/>
                  <a:gd name="connsiteX2" fmla="*/ 757692 w 1939584"/>
                  <a:gd name="connsiteY2" fmla="*/ 2604378 h 2613939"/>
                  <a:gd name="connsiteX3" fmla="*/ 1806316 w 1939584"/>
                  <a:gd name="connsiteY3" fmla="*/ 2218485 h 2613939"/>
                  <a:gd name="connsiteX4" fmla="*/ 1774781 w 1939584"/>
                  <a:gd name="connsiteY4" fmla="*/ 494064 h 2613939"/>
                  <a:gd name="connsiteX5" fmla="*/ 438910 w 1939584"/>
                  <a:gd name="connsiteY5" fmla="*/ 104459 h 2613939"/>
                  <a:gd name="connsiteX0" fmla="*/ 371579 w 1925862"/>
                  <a:gd name="connsiteY0" fmla="*/ 135328 h 2473790"/>
                  <a:gd name="connsiteX1" fmla="*/ 15139 w 1925862"/>
                  <a:gd name="connsiteY1" fmla="*/ 2002554 h 2473790"/>
                  <a:gd name="connsiteX2" fmla="*/ 740818 w 1925862"/>
                  <a:gd name="connsiteY2" fmla="*/ 2471719 h 2473790"/>
                  <a:gd name="connsiteX3" fmla="*/ 1789442 w 1925862"/>
                  <a:gd name="connsiteY3" fmla="*/ 2085826 h 2473790"/>
                  <a:gd name="connsiteX4" fmla="*/ 1757907 w 1925862"/>
                  <a:gd name="connsiteY4" fmla="*/ 361405 h 2473790"/>
                  <a:gd name="connsiteX5" fmla="*/ 371579 w 1925862"/>
                  <a:gd name="connsiteY5" fmla="*/ 135328 h 2473790"/>
                  <a:gd name="connsiteX0" fmla="*/ 334205 w 1935423"/>
                  <a:gd name="connsiteY0" fmla="*/ 127974 h 2499141"/>
                  <a:gd name="connsiteX1" fmla="*/ 21916 w 1935423"/>
                  <a:gd name="connsiteY1" fmla="*/ 2027905 h 2499141"/>
                  <a:gd name="connsiteX2" fmla="*/ 747595 w 1935423"/>
                  <a:gd name="connsiteY2" fmla="*/ 2497070 h 2499141"/>
                  <a:gd name="connsiteX3" fmla="*/ 1796219 w 1935423"/>
                  <a:gd name="connsiteY3" fmla="*/ 2111177 h 2499141"/>
                  <a:gd name="connsiteX4" fmla="*/ 1764684 w 1935423"/>
                  <a:gd name="connsiteY4" fmla="*/ 386756 h 2499141"/>
                  <a:gd name="connsiteX5" fmla="*/ 334205 w 1935423"/>
                  <a:gd name="connsiteY5" fmla="*/ 127974 h 2499141"/>
                  <a:gd name="connsiteX0" fmla="*/ 535603 w 1902411"/>
                  <a:gd name="connsiteY0" fmla="*/ 130398 h 2490450"/>
                  <a:gd name="connsiteX1" fmla="*/ 2564 w 1902411"/>
                  <a:gd name="connsiteY1" fmla="*/ 2019214 h 2490450"/>
                  <a:gd name="connsiteX2" fmla="*/ 728243 w 1902411"/>
                  <a:gd name="connsiteY2" fmla="*/ 2488379 h 2490450"/>
                  <a:gd name="connsiteX3" fmla="*/ 1776867 w 1902411"/>
                  <a:gd name="connsiteY3" fmla="*/ 2102486 h 2490450"/>
                  <a:gd name="connsiteX4" fmla="*/ 1745332 w 1902411"/>
                  <a:gd name="connsiteY4" fmla="*/ 378065 h 2490450"/>
                  <a:gd name="connsiteX5" fmla="*/ 535603 w 1902411"/>
                  <a:gd name="connsiteY5" fmla="*/ 130398 h 2490450"/>
                  <a:gd name="connsiteX0" fmla="*/ 535488 w 1861410"/>
                  <a:gd name="connsiteY0" fmla="*/ 258979 h 2620870"/>
                  <a:gd name="connsiteX1" fmla="*/ 2449 w 1861410"/>
                  <a:gd name="connsiteY1" fmla="*/ 2147795 h 2620870"/>
                  <a:gd name="connsiteX2" fmla="*/ 728128 w 1861410"/>
                  <a:gd name="connsiteY2" fmla="*/ 2616960 h 2620870"/>
                  <a:gd name="connsiteX3" fmla="*/ 1776752 w 1861410"/>
                  <a:gd name="connsiteY3" fmla="*/ 2231067 h 2620870"/>
                  <a:gd name="connsiteX4" fmla="*/ 1656918 w 1861410"/>
                  <a:gd name="connsiteY4" fmla="*/ 228788 h 2620870"/>
                  <a:gd name="connsiteX5" fmla="*/ 535488 w 1861410"/>
                  <a:gd name="connsiteY5" fmla="*/ 258979 h 2620870"/>
                  <a:gd name="connsiteX0" fmla="*/ 535488 w 1909780"/>
                  <a:gd name="connsiteY0" fmla="*/ 218252 h 2601396"/>
                  <a:gd name="connsiteX1" fmla="*/ 2449 w 1909780"/>
                  <a:gd name="connsiteY1" fmla="*/ 2107068 h 2601396"/>
                  <a:gd name="connsiteX2" fmla="*/ 728128 w 1909780"/>
                  <a:gd name="connsiteY2" fmla="*/ 2576233 h 2601396"/>
                  <a:gd name="connsiteX3" fmla="*/ 1839823 w 1909780"/>
                  <a:gd name="connsiteY3" fmla="*/ 1545711 h 2601396"/>
                  <a:gd name="connsiteX4" fmla="*/ 1656918 w 1909780"/>
                  <a:gd name="connsiteY4" fmla="*/ 188061 h 2601396"/>
                  <a:gd name="connsiteX5" fmla="*/ 535488 w 1909780"/>
                  <a:gd name="connsiteY5" fmla="*/ 218252 h 2601396"/>
                  <a:gd name="connsiteX0" fmla="*/ 535488 w 1901396"/>
                  <a:gd name="connsiteY0" fmla="*/ 218252 h 2601396"/>
                  <a:gd name="connsiteX1" fmla="*/ 2449 w 1901396"/>
                  <a:gd name="connsiteY1" fmla="*/ 2107068 h 2601396"/>
                  <a:gd name="connsiteX2" fmla="*/ 728128 w 1901396"/>
                  <a:gd name="connsiteY2" fmla="*/ 2576233 h 2601396"/>
                  <a:gd name="connsiteX3" fmla="*/ 1839823 w 1901396"/>
                  <a:gd name="connsiteY3" fmla="*/ 1545711 h 2601396"/>
                  <a:gd name="connsiteX4" fmla="*/ 1656918 w 1901396"/>
                  <a:gd name="connsiteY4" fmla="*/ 188061 h 2601396"/>
                  <a:gd name="connsiteX5" fmla="*/ 535488 w 1901396"/>
                  <a:gd name="connsiteY5" fmla="*/ 218252 h 2601396"/>
                  <a:gd name="connsiteX0" fmla="*/ 535389 w 1888516"/>
                  <a:gd name="connsiteY0" fmla="*/ 263619 h 2646763"/>
                  <a:gd name="connsiteX1" fmla="*/ 2350 w 1888516"/>
                  <a:gd name="connsiteY1" fmla="*/ 2152435 h 2646763"/>
                  <a:gd name="connsiteX2" fmla="*/ 728029 w 1888516"/>
                  <a:gd name="connsiteY2" fmla="*/ 2621600 h 2646763"/>
                  <a:gd name="connsiteX3" fmla="*/ 1839724 w 1888516"/>
                  <a:gd name="connsiteY3" fmla="*/ 1591078 h 2646763"/>
                  <a:gd name="connsiteX4" fmla="*/ 1574826 w 1888516"/>
                  <a:gd name="connsiteY4" fmla="*/ 155628 h 2646763"/>
                  <a:gd name="connsiteX5" fmla="*/ 535389 w 1888516"/>
                  <a:gd name="connsiteY5" fmla="*/ 263619 h 2646763"/>
                  <a:gd name="connsiteX0" fmla="*/ 535389 w 1900207"/>
                  <a:gd name="connsiteY0" fmla="*/ 268155 h 2651299"/>
                  <a:gd name="connsiteX1" fmla="*/ 2350 w 1900207"/>
                  <a:gd name="connsiteY1" fmla="*/ 2156971 h 2651299"/>
                  <a:gd name="connsiteX2" fmla="*/ 728029 w 1900207"/>
                  <a:gd name="connsiteY2" fmla="*/ 2626136 h 2651299"/>
                  <a:gd name="connsiteX3" fmla="*/ 1839724 w 1900207"/>
                  <a:gd name="connsiteY3" fmla="*/ 1595614 h 2651299"/>
                  <a:gd name="connsiteX4" fmla="*/ 1574826 w 1900207"/>
                  <a:gd name="connsiteY4" fmla="*/ 160164 h 2651299"/>
                  <a:gd name="connsiteX5" fmla="*/ 535389 w 1900207"/>
                  <a:gd name="connsiteY5" fmla="*/ 268155 h 2651299"/>
                  <a:gd name="connsiteX0" fmla="*/ 535389 w 1900207"/>
                  <a:gd name="connsiteY0" fmla="*/ 268155 h 2651299"/>
                  <a:gd name="connsiteX1" fmla="*/ 2350 w 1900207"/>
                  <a:gd name="connsiteY1" fmla="*/ 2156971 h 2651299"/>
                  <a:gd name="connsiteX2" fmla="*/ 728029 w 1900207"/>
                  <a:gd name="connsiteY2" fmla="*/ 2626136 h 2651299"/>
                  <a:gd name="connsiteX3" fmla="*/ 1839724 w 1900207"/>
                  <a:gd name="connsiteY3" fmla="*/ 1595614 h 2651299"/>
                  <a:gd name="connsiteX4" fmla="*/ 1574826 w 1900207"/>
                  <a:gd name="connsiteY4" fmla="*/ 160164 h 2651299"/>
                  <a:gd name="connsiteX5" fmla="*/ 535389 w 1900207"/>
                  <a:gd name="connsiteY5" fmla="*/ 268155 h 2651299"/>
                  <a:gd name="connsiteX0" fmla="*/ 535389 w 1891920"/>
                  <a:gd name="connsiteY0" fmla="*/ 268155 h 2651299"/>
                  <a:gd name="connsiteX1" fmla="*/ 2350 w 1891920"/>
                  <a:gd name="connsiteY1" fmla="*/ 2156971 h 2651299"/>
                  <a:gd name="connsiteX2" fmla="*/ 728029 w 1891920"/>
                  <a:gd name="connsiteY2" fmla="*/ 2626136 h 2651299"/>
                  <a:gd name="connsiteX3" fmla="*/ 1839724 w 1891920"/>
                  <a:gd name="connsiteY3" fmla="*/ 1595614 h 2651299"/>
                  <a:gd name="connsiteX4" fmla="*/ 1574826 w 1891920"/>
                  <a:gd name="connsiteY4" fmla="*/ 160164 h 2651299"/>
                  <a:gd name="connsiteX5" fmla="*/ 535389 w 1891920"/>
                  <a:gd name="connsiteY5" fmla="*/ 268155 h 2651299"/>
                  <a:gd name="connsiteX0" fmla="*/ 535825 w 1899260"/>
                  <a:gd name="connsiteY0" fmla="*/ 268155 h 2713876"/>
                  <a:gd name="connsiteX1" fmla="*/ 2786 w 1899260"/>
                  <a:gd name="connsiteY1" fmla="*/ 2156971 h 2713876"/>
                  <a:gd name="connsiteX2" fmla="*/ 747387 w 1899260"/>
                  <a:gd name="connsiteY2" fmla="*/ 2692821 h 2713876"/>
                  <a:gd name="connsiteX3" fmla="*/ 1840160 w 1899260"/>
                  <a:gd name="connsiteY3" fmla="*/ 1595614 h 2713876"/>
                  <a:gd name="connsiteX4" fmla="*/ 1575262 w 1899260"/>
                  <a:gd name="connsiteY4" fmla="*/ 160164 h 2713876"/>
                  <a:gd name="connsiteX5" fmla="*/ 535825 w 1899260"/>
                  <a:gd name="connsiteY5" fmla="*/ 268155 h 2713876"/>
                  <a:gd name="connsiteX0" fmla="*/ 535825 w 1899260"/>
                  <a:gd name="connsiteY0" fmla="*/ 268155 h 2715815"/>
                  <a:gd name="connsiteX1" fmla="*/ 2786 w 1899260"/>
                  <a:gd name="connsiteY1" fmla="*/ 2156971 h 2715815"/>
                  <a:gd name="connsiteX2" fmla="*/ 747387 w 1899260"/>
                  <a:gd name="connsiteY2" fmla="*/ 2692821 h 2715815"/>
                  <a:gd name="connsiteX3" fmla="*/ 1840160 w 1899260"/>
                  <a:gd name="connsiteY3" fmla="*/ 1595614 h 2715815"/>
                  <a:gd name="connsiteX4" fmla="*/ 1575262 w 1899260"/>
                  <a:gd name="connsiteY4" fmla="*/ 160164 h 2715815"/>
                  <a:gd name="connsiteX5" fmla="*/ 535825 w 1899260"/>
                  <a:gd name="connsiteY5" fmla="*/ 268155 h 2715815"/>
                  <a:gd name="connsiteX0" fmla="*/ 692722 w 2056157"/>
                  <a:gd name="connsiteY0" fmla="*/ 229507 h 2655496"/>
                  <a:gd name="connsiteX1" fmla="*/ 2005 w 2056157"/>
                  <a:gd name="connsiteY1" fmla="*/ 1340323 h 2655496"/>
                  <a:gd name="connsiteX2" fmla="*/ 904284 w 2056157"/>
                  <a:gd name="connsiteY2" fmla="*/ 2654173 h 2655496"/>
                  <a:gd name="connsiteX3" fmla="*/ 1997057 w 2056157"/>
                  <a:gd name="connsiteY3" fmla="*/ 1556966 h 2655496"/>
                  <a:gd name="connsiteX4" fmla="*/ 1732159 w 2056157"/>
                  <a:gd name="connsiteY4" fmla="*/ 121516 h 2655496"/>
                  <a:gd name="connsiteX5" fmla="*/ 692722 w 2056157"/>
                  <a:gd name="connsiteY5" fmla="*/ 229507 h 2655496"/>
                  <a:gd name="connsiteX0" fmla="*/ 692103 w 2055538"/>
                  <a:gd name="connsiteY0" fmla="*/ 229506 h 2655495"/>
                  <a:gd name="connsiteX1" fmla="*/ 1386 w 2055538"/>
                  <a:gd name="connsiteY1" fmla="*/ 1340322 h 2655495"/>
                  <a:gd name="connsiteX2" fmla="*/ 903665 w 2055538"/>
                  <a:gd name="connsiteY2" fmla="*/ 2654172 h 2655495"/>
                  <a:gd name="connsiteX3" fmla="*/ 1996438 w 2055538"/>
                  <a:gd name="connsiteY3" fmla="*/ 1556965 h 2655495"/>
                  <a:gd name="connsiteX4" fmla="*/ 1731540 w 2055538"/>
                  <a:gd name="connsiteY4" fmla="*/ 121515 h 2655495"/>
                  <a:gd name="connsiteX5" fmla="*/ 692103 w 2055538"/>
                  <a:gd name="connsiteY5" fmla="*/ 229506 h 2655495"/>
                  <a:gd name="connsiteX0" fmla="*/ 692103 w 2068231"/>
                  <a:gd name="connsiteY0" fmla="*/ 263837 h 2689826"/>
                  <a:gd name="connsiteX1" fmla="*/ 1386 w 2068231"/>
                  <a:gd name="connsiteY1" fmla="*/ 1374653 h 2689826"/>
                  <a:gd name="connsiteX2" fmla="*/ 903665 w 2068231"/>
                  <a:gd name="connsiteY2" fmla="*/ 2688503 h 2689826"/>
                  <a:gd name="connsiteX3" fmla="*/ 1996438 w 2068231"/>
                  <a:gd name="connsiteY3" fmla="*/ 1591296 h 2689826"/>
                  <a:gd name="connsiteX4" fmla="*/ 1731540 w 2068231"/>
                  <a:gd name="connsiteY4" fmla="*/ 155846 h 2689826"/>
                  <a:gd name="connsiteX5" fmla="*/ 692103 w 2068231"/>
                  <a:gd name="connsiteY5" fmla="*/ 263837 h 2689826"/>
                  <a:gd name="connsiteX0" fmla="*/ 692103 w 2005791"/>
                  <a:gd name="connsiteY0" fmla="*/ 238485 h 2668795"/>
                  <a:gd name="connsiteX1" fmla="*/ 1386 w 2005791"/>
                  <a:gd name="connsiteY1" fmla="*/ 1349301 h 2668795"/>
                  <a:gd name="connsiteX2" fmla="*/ 903665 w 2005791"/>
                  <a:gd name="connsiteY2" fmla="*/ 2663151 h 2668795"/>
                  <a:gd name="connsiteX3" fmla="*/ 1952289 w 2005791"/>
                  <a:gd name="connsiteY3" fmla="*/ 1754888 h 2668795"/>
                  <a:gd name="connsiteX4" fmla="*/ 1731540 w 2005791"/>
                  <a:gd name="connsiteY4" fmla="*/ 130494 h 2668795"/>
                  <a:gd name="connsiteX5" fmla="*/ 692103 w 2005791"/>
                  <a:gd name="connsiteY5" fmla="*/ 238485 h 2668795"/>
                  <a:gd name="connsiteX0" fmla="*/ 692103 w 2027685"/>
                  <a:gd name="connsiteY0" fmla="*/ 238485 h 2677331"/>
                  <a:gd name="connsiteX1" fmla="*/ 1386 w 2027685"/>
                  <a:gd name="connsiteY1" fmla="*/ 1349301 h 2677331"/>
                  <a:gd name="connsiteX2" fmla="*/ 903665 w 2027685"/>
                  <a:gd name="connsiteY2" fmla="*/ 2663151 h 2677331"/>
                  <a:gd name="connsiteX3" fmla="*/ 1952289 w 2027685"/>
                  <a:gd name="connsiteY3" fmla="*/ 1754888 h 2677331"/>
                  <a:gd name="connsiteX4" fmla="*/ 1731540 w 2027685"/>
                  <a:gd name="connsiteY4" fmla="*/ 130494 h 2677331"/>
                  <a:gd name="connsiteX5" fmla="*/ 692103 w 2027685"/>
                  <a:gd name="connsiteY5" fmla="*/ 238485 h 2677331"/>
                  <a:gd name="connsiteX0" fmla="*/ 692103 w 2050981"/>
                  <a:gd name="connsiteY0" fmla="*/ 258107 h 2696953"/>
                  <a:gd name="connsiteX1" fmla="*/ 1386 w 2050981"/>
                  <a:gd name="connsiteY1" fmla="*/ 1368923 h 2696953"/>
                  <a:gd name="connsiteX2" fmla="*/ 903665 w 2050981"/>
                  <a:gd name="connsiteY2" fmla="*/ 2682773 h 2696953"/>
                  <a:gd name="connsiteX3" fmla="*/ 1952289 w 2050981"/>
                  <a:gd name="connsiteY3" fmla="*/ 1774510 h 2696953"/>
                  <a:gd name="connsiteX4" fmla="*/ 1731540 w 2050981"/>
                  <a:gd name="connsiteY4" fmla="*/ 150116 h 2696953"/>
                  <a:gd name="connsiteX5" fmla="*/ 692103 w 2050981"/>
                  <a:gd name="connsiteY5" fmla="*/ 258107 h 2696953"/>
                  <a:gd name="connsiteX0" fmla="*/ 692100 w 2026348"/>
                  <a:gd name="connsiteY0" fmla="*/ 283252 h 2713611"/>
                  <a:gd name="connsiteX1" fmla="*/ 1383 w 2026348"/>
                  <a:gd name="connsiteY1" fmla="*/ 1394068 h 2713611"/>
                  <a:gd name="connsiteX2" fmla="*/ 903662 w 2026348"/>
                  <a:gd name="connsiteY2" fmla="*/ 2707918 h 2713611"/>
                  <a:gd name="connsiteX3" fmla="*/ 1952286 w 2026348"/>
                  <a:gd name="connsiteY3" fmla="*/ 1799655 h 2713611"/>
                  <a:gd name="connsiteX4" fmla="*/ 1725230 w 2026348"/>
                  <a:gd name="connsiteY4" fmla="*/ 141918 h 2713611"/>
                  <a:gd name="connsiteX5" fmla="*/ 692100 w 2026348"/>
                  <a:gd name="connsiteY5" fmla="*/ 283252 h 2713611"/>
                  <a:gd name="connsiteX0" fmla="*/ 692100 w 2032607"/>
                  <a:gd name="connsiteY0" fmla="*/ 288189 h 2718548"/>
                  <a:gd name="connsiteX1" fmla="*/ 1383 w 2032607"/>
                  <a:gd name="connsiteY1" fmla="*/ 1399005 h 2718548"/>
                  <a:gd name="connsiteX2" fmla="*/ 903662 w 2032607"/>
                  <a:gd name="connsiteY2" fmla="*/ 2712855 h 2718548"/>
                  <a:gd name="connsiteX3" fmla="*/ 1952286 w 2032607"/>
                  <a:gd name="connsiteY3" fmla="*/ 1804592 h 2718548"/>
                  <a:gd name="connsiteX4" fmla="*/ 1725230 w 2032607"/>
                  <a:gd name="connsiteY4" fmla="*/ 146855 h 2718548"/>
                  <a:gd name="connsiteX5" fmla="*/ 692100 w 2032607"/>
                  <a:gd name="connsiteY5" fmla="*/ 288189 h 2718548"/>
                  <a:gd name="connsiteX0" fmla="*/ 692100 w 2057669"/>
                  <a:gd name="connsiteY0" fmla="*/ 288189 h 2722901"/>
                  <a:gd name="connsiteX1" fmla="*/ 1383 w 2057669"/>
                  <a:gd name="connsiteY1" fmla="*/ 1399005 h 2722901"/>
                  <a:gd name="connsiteX2" fmla="*/ 903662 w 2057669"/>
                  <a:gd name="connsiteY2" fmla="*/ 2712855 h 2722901"/>
                  <a:gd name="connsiteX3" fmla="*/ 1952286 w 2057669"/>
                  <a:gd name="connsiteY3" fmla="*/ 1804592 h 2722901"/>
                  <a:gd name="connsiteX4" fmla="*/ 1725230 w 2057669"/>
                  <a:gd name="connsiteY4" fmla="*/ 146855 h 2722901"/>
                  <a:gd name="connsiteX5" fmla="*/ 692100 w 2057669"/>
                  <a:gd name="connsiteY5" fmla="*/ 288189 h 2722901"/>
                  <a:gd name="connsiteX0" fmla="*/ 692147 w 2075064"/>
                  <a:gd name="connsiteY0" fmla="*/ 246701 h 2676977"/>
                  <a:gd name="connsiteX1" fmla="*/ 1430 w 2075064"/>
                  <a:gd name="connsiteY1" fmla="*/ 1357517 h 2676977"/>
                  <a:gd name="connsiteX2" fmla="*/ 903709 w 2075064"/>
                  <a:gd name="connsiteY2" fmla="*/ 2671367 h 2676977"/>
                  <a:gd name="connsiteX3" fmla="*/ 1952333 w 2075064"/>
                  <a:gd name="connsiteY3" fmla="*/ 1763104 h 2676977"/>
                  <a:gd name="connsiteX4" fmla="*/ 1819885 w 2075064"/>
                  <a:gd name="connsiteY4" fmla="*/ 160938 h 2676977"/>
                  <a:gd name="connsiteX5" fmla="*/ 692147 w 2075064"/>
                  <a:gd name="connsiteY5" fmla="*/ 246701 h 2676977"/>
                  <a:gd name="connsiteX0" fmla="*/ 692147 w 2075063"/>
                  <a:gd name="connsiteY0" fmla="*/ 246701 h 2701086"/>
                  <a:gd name="connsiteX1" fmla="*/ 1430 w 2075063"/>
                  <a:gd name="connsiteY1" fmla="*/ 1357517 h 2701086"/>
                  <a:gd name="connsiteX2" fmla="*/ 903709 w 2075063"/>
                  <a:gd name="connsiteY2" fmla="*/ 2671367 h 2701086"/>
                  <a:gd name="connsiteX3" fmla="*/ 1952333 w 2075063"/>
                  <a:gd name="connsiteY3" fmla="*/ 1763104 h 2701086"/>
                  <a:gd name="connsiteX4" fmla="*/ 1819885 w 2075063"/>
                  <a:gd name="connsiteY4" fmla="*/ 160938 h 2701086"/>
                  <a:gd name="connsiteX5" fmla="*/ 692147 w 2075063"/>
                  <a:gd name="connsiteY5" fmla="*/ 246701 h 2701086"/>
                  <a:gd name="connsiteX0" fmla="*/ 692147 w 2080122"/>
                  <a:gd name="connsiteY0" fmla="*/ 246701 h 2706438"/>
                  <a:gd name="connsiteX1" fmla="*/ 1430 w 2080122"/>
                  <a:gd name="connsiteY1" fmla="*/ 1357517 h 2706438"/>
                  <a:gd name="connsiteX2" fmla="*/ 903709 w 2080122"/>
                  <a:gd name="connsiteY2" fmla="*/ 2671367 h 2706438"/>
                  <a:gd name="connsiteX3" fmla="*/ 1952333 w 2080122"/>
                  <a:gd name="connsiteY3" fmla="*/ 1763104 h 2706438"/>
                  <a:gd name="connsiteX4" fmla="*/ 1819885 w 2080122"/>
                  <a:gd name="connsiteY4" fmla="*/ 160938 h 2706438"/>
                  <a:gd name="connsiteX5" fmla="*/ 692147 w 2080122"/>
                  <a:gd name="connsiteY5" fmla="*/ 246701 h 2706438"/>
                  <a:gd name="connsiteX0" fmla="*/ 690725 w 2078700"/>
                  <a:gd name="connsiteY0" fmla="*/ 246701 h 2706438"/>
                  <a:gd name="connsiteX1" fmla="*/ 8 w 2078700"/>
                  <a:gd name="connsiteY1" fmla="*/ 1357517 h 2706438"/>
                  <a:gd name="connsiteX2" fmla="*/ 902287 w 2078700"/>
                  <a:gd name="connsiteY2" fmla="*/ 2671367 h 2706438"/>
                  <a:gd name="connsiteX3" fmla="*/ 1950911 w 2078700"/>
                  <a:gd name="connsiteY3" fmla="*/ 1763104 h 2706438"/>
                  <a:gd name="connsiteX4" fmla="*/ 1818463 w 2078700"/>
                  <a:gd name="connsiteY4" fmla="*/ 160938 h 2706438"/>
                  <a:gd name="connsiteX5" fmla="*/ 690725 w 2078700"/>
                  <a:gd name="connsiteY5" fmla="*/ 246701 h 2706438"/>
                  <a:gd name="connsiteX0" fmla="*/ 693384 w 2074236"/>
                  <a:gd name="connsiteY0" fmla="*/ 246701 h 2650873"/>
                  <a:gd name="connsiteX1" fmla="*/ 2667 w 2074236"/>
                  <a:gd name="connsiteY1" fmla="*/ 1357517 h 2650873"/>
                  <a:gd name="connsiteX2" fmla="*/ 936026 w 2074236"/>
                  <a:gd name="connsiteY2" fmla="*/ 2619501 h 2650873"/>
                  <a:gd name="connsiteX3" fmla="*/ 1953570 w 2074236"/>
                  <a:gd name="connsiteY3" fmla="*/ 1763104 h 2650873"/>
                  <a:gd name="connsiteX4" fmla="*/ 1821122 w 2074236"/>
                  <a:gd name="connsiteY4" fmla="*/ 160938 h 2650873"/>
                  <a:gd name="connsiteX5" fmla="*/ 693384 w 2074236"/>
                  <a:gd name="connsiteY5" fmla="*/ 246701 h 2650873"/>
                  <a:gd name="connsiteX0" fmla="*/ 693384 w 2074236"/>
                  <a:gd name="connsiteY0" fmla="*/ 246701 h 2661107"/>
                  <a:gd name="connsiteX1" fmla="*/ 2667 w 2074236"/>
                  <a:gd name="connsiteY1" fmla="*/ 1357517 h 2661107"/>
                  <a:gd name="connsiteX2" fmla="*/ 936026 w 2074236"/>
                  <a:gd name="connsiteY2" fmla="*/ 2619501 h 2661107"/>
                  <a:gd name="connsiteX3" fmla="*/ 1953570 w 2074236"/>
                  <a:gd name="connsiteY3" fmla="*/ 1763104 h 2661107"/>
                  <a:gd name="connsiteX4" fmla="*/ 1821122 w 2074236"/>
                  <a:gd name="connsiteY4" fmla="*/ 160938 h 2661107"/>
                  <a:gd name="connsiteX5" fmla="*/ 693384 w 2074236"/>
                  <a:gd name="connsiteY5" fmla="*/ 246701 h 2661107"/>
                  <a:gd name="connsiteX0" fmla="*/ 693384 w 2027364"/>
                  <a:gd name="connsiteY0" fmla="*/ 235219 h 2634271"/>
                  <a:gd name="connsiteX1" fmla="*/ 2667 w 2027364"/>
                  <a:gd name="connsiteY1" fmla="*/ 1346035 h 2634271"/>
                  <a:gd name="connsiteX2" fmla="*/ 936026 w 2027364"/>
                  <a:gd name="connsiteY2" fmla="*/ 2608019 h 2634271"/>
                  <a:gd name="connsiteX3" fmla="*/ 1947355 w 2027364"/>
                  <a:gd name="connsiteY3" fmla="*/ 1927969 h 2634271"/>
                  <a:gd name="connsiteX4" fmla="*/ 1821122 w 2027364"/>
                  <a:gd name="connsiteY4" fmla="*/ 149456 h 2634271"/>
                  <a:gd name="connsiteX5" fmla="*/ 693384 w 2027364"/>
                  <a:gd name="connsiteY5" fmla="*/ 235219 h 2634271"/>
                  <a:gd name="connsiteX0" fmla="*/ 693384 w 2041076"/>
                  <a:gd name="connsiteY0" fmla="*/ 235219 h 2635091"/>
                  <a:gd name="connsiteX1" fmla="*/ 2667 w 2041076"/>
                  <a:gd name="connsiteY1" fmla="*/ 1346035 h 2635091"/>
                  <a:gd name="connsiteX2" fmla="*/ 936026 w 2041076"/>
                  <a:gd name="connsiteY2" fmla="*/ 2608019 h 2635091"/>
                  <a:gd name="connsiteX3" fmla="*/ 1947355 w 2041076"/>
                  <a:gd name="connsiteY3" fmla="*/ 1927969 h 2635091"/>
                  <a:gd name="connsiteX4" fmla="*/ 1821122 w 2041076"/>
                  <a:gd name="connsiteY4" fmla="*/ 149456 h 2635091"/>
                  <a:gd name="connsiteX5" fmla="*/ 693384 w 2041076"/>
                  <a:gd name="connsiteY5" fmla="*/ 235219 h 2635091"/>
                  <a:gd name="connsiteX0" fmla="*/ 693384 w 2014308"/>
                  <a:gd name="connsiteY0" fmla="*/ 237491 h 2642288"/>
                  <a:gd name="connsiteX1" fmla="*/ 2667 w 2014308"/>
                  <a:gd name="connsiteY1" fmla="*/ 1348307 h 2642288"/>
                  <a:gd name="connsiteX2" fmla="*/ 936026 w 2014308"/>
                  <a:gd name="connsiteY2" fmla="*/ 2610291 h 2642288"/>
                  <a:gd name="connsiteX3" fmla="*/ 1910059 w 2014308"/>
                  <a:gd name="connsiteY3" fmla="*/ 1961362 h 2642288"/>
                  <a:gd name="connsiteX4" fmla="*/ 1821122 w 2014308"/>
                  <a:gd name="connsiteY4" fmla="*/ 151728 h 2642288"/>
                  <a:gd name="connsiteX5" fmla="*/ 693384 w 2014308"/>
                  <a:gd name="connsiteY5" fmla="*/ 237491 h 2642288"/>
                  <a:gd name="connsiteX0" fmla="*/ 693384 w 2042136"/>
                  <a:gd name="connsiteY0" fmla="*/ 232947 h 2637745"/>
                  <a:gd name="connsiteX1" fmla="*/ 2667 w 2042136"/>
                  <a:gd name="connsiteY1" fmla="*/ 1343763 h 2637745"/>
                  <a:gd name="connsiteX2" fmla="*/ 936026 w 2042136"/>
                  <a:gd name="connsiteY2" fmla="*/ 2605747 h 2637745"/>
                  <a:gd name="connsiteX3" fmla="*/ 1910059 w 2042136"/>
                  <a:gd name="connsiteY3" fmla="*/ 1956818 h 2637745"/>
                  <a:gd name="connsiteX4" fmla="*/ 1821122 w 2042136"/>
                  <a:gd name="connsiteY4" fmla="*/ 147184 h 2637745"/>
                  <a:gd name="connsiteX5" fmla="*/ 693384 w 2042136"/>
                  <a:gd name="connsiteY5" fmla="*/ 232947 h 2637745"/>
                  <a:gd name="connsiteX0" fmla="*/ 693384 w 2032288"/>
                  <a:gd name="connsiteY0" fmla="*/ 232947 h 2630295"/>
                  <a:gd name="connsiteX1" fmla="*/ 2667 w 2032288"/>
                  <a:gd name="connsiteY1" fmla="*/ 1343763 h 2630295"/>
                  <a:gd name="connsiteX2" fmla="*/ 936026 w 2032288"/>
                  <a:gd name="connsiteY2" fmla="*/ 2605747 h 2630295"/>
                  <a:gd name="connsiteX3" fmla="*/ 1910059 w 2032288"/>
                  <a:gd name="connsiteY3" fmla="*/ 1956818 h 2630295"/>
                  <a:gd name="connsiteX4" fmla="*/ 1821122 w 2032288"/>
                  <a:gd name="connsiteY4" fmla="*/ 147184 h 2630295"/>
                  <a:gd name="connsiteX5" fmla="*/ 693384 w 2032288"/>
                  <a:gd name="connsiteY5" fmla="*/ 232947 h 2630295"/>
                  <a:gd name="connsiteX0" fmla="*/ 693384 w 2032288"/>
                  <a:gd name="connsiteY0" fmla="*/ 232947 h 2606158"/>
                  <a:gd name="connsiteX1" fmla="*/ 2667 w 2032288"/>
                  <a:gd name="connsiteY1" fmla="*/ 1343763 h 2606158"/>
                  <a:gd name="connsiteX2" fmla="*/ 936026 w 2032288"/>
                  <a:gd name="connsiteY2" fmla="*/ 2605747 h 2606158"/>
                  <a:gd name="connsiteX3" fmla="*/ 1910059 w 2032288"/>
                  <a:gd name="connsiteY3" fmla="*/ 1956818 h 2606158"/>
                  <a:gd name="connsiteX4" fmla="*/ 1821122 w 2032288"/>
                  <a:gd name="connsiteY4" fmla="*/ 147184 h 2606158"/>
                  <a:gd name="connsiteX5" fmla="*/ 693384 w 2032288"/>
                  <a:gd name="connsiteY5" fmla="*/ 232947 h 2606158"/>
                  <a:gd name="connsiteX0" fmla="*/ 692787 w 2031285"/>
                  <a:gd name="connsiteY0" fmla="*/ 232947 h 2658007"/>
                  <a:gd name="connsiteX1" fmla="*/ 2070 w 2031285"/>
                  <a:gd name="connsiteY1" fmla="*/ 1343763 h 2658007"/>
                  <a:gd name="connsiteX2" fmla="*/ 904349 w 2031285"/>
                  <a:gd name="connsiteY2" fmla="*/ 2657614 h 2658007"/>
                  <a:gd name="connsiteX3" fmla="*/ 1909462 w 2031285"/>
                  <a:gd name="connsiteY3" fmla="*/ 1956818 h 2658007"/>
                  <a:gd name="connsiteX4" fmla="*/ 1820525 w 2031285"/>
                  <a:gd name="connsiteY4" fmla="*/ 147184 h 2658007"/>
                  <a:gd name="connsiteX5" fmla="*/ 692787 w 2031285"/>
                  <a:gd name="connsiteY5" fmla="*/ 232947 h 2658007"/>
                  <a:gd name="connsiteX0" fmla="*/ 690751 w 2029249"/>
                  <a:gd name="connsiteY0" fmla="*/ 232947 h 2658049"/>
                  <a:gd name="connsiteX1" fmla="*/ 34 w 2029249"/>
                  <a:gd name="connsiteY1" fmla="*/ 1343763 h 2658049"/>
                  <a:gd name="connsiteX2" fmla="*/ 902313 w 2029249"/>
                  <a:gd name="connsiteY2" fmla="*/ 2657614 h 2658049"/>
                  <a:gd name="connsiteX3" fmla="*/ 1907426 w 2029249"/>
                  <a:gd name="connsiteY3" fmla="*/ 1956818 h 2658049"/>
                  <a:gd name="connsiteX4" fmla="*/ 1818489 w 2029249"/>
                  <a:gd name="connsiteY4" fmla="*/ 147184 h 2658049"/>
                  <a:gd name="connsiteX5" fmla="*/ 690751 w 2029249"/>
                  <a:gd name="connsiteY5" fmla="*/ 232947 h 2658049"/>
                  <a:gd name="connsiteX0" fmla="*/ 695223 w 2026482"/>
                  <a:gd name="connsiteY0" fmla="*/ 232947 h 2699487"/>
                  <a:gd name="connsiteX1" fmla="*/ 4506 w 2026482"/>
                  <a:gd name="connsiteY1" fmla="*/ 1343763 h 2699487"/>
                  <a:gd name="connsiteX2" fmla="*/ 1018672 w 2026482"/>
                  <a:gd name="connsiteY2" fmla="*/ 2699108 h 2699487"/>
                  <a:gd name="connsiteX3" fmla="*/ 1911898 w 2026482"/>
                  <a:gd name="connsiteY3" fmla="*/ 1956818 h 2699487"/>
                  <a:gd name="connsiteX4" fmla="*/ 1822961 w 2026482"/>
                  <a:gd name="connsiteY4" fmla="*/ 147184 h 2699487"/>
                  <a:gd name="connsiteX5" fmla="*/ 695223 w 2026482"/>
                  <a:gd name="connsiteY5" fmla="*/ 232947 h 2699487"/>
                  <a:gd name="connsiteX0" fmla="*/ 695223 w 2026482"/>
                  <a:gd name="connsiteY0" fmla="*/ 232947 h 2709766"/>
                  <a:gd name="connsiteX1" fmla="*/ 4506 w 2026482"/>
                  <a:gd name="connsiteY1" fmla="*/ 1343763 h 2709766"/>
                  <a:gd name="connsiteX2" fmla="*/ 1018672 w 2026482"/>
                  <a:gd name="connsiteY2" fmla="*/ 2699108 h 2709766"/>
                  <a:gd name="connsiteX3" fmla="*/ 1911898 w 2026482"/>
                  <a:gd name="connsiteY3" fmla="*/ 1956818 h 2709766"/>
                  <a:gd name="connsiteX4" fmla="*/ 1822961 w 2026482"/>
                  <a:gd name="connsiteY4" fmla="*/ 147184 h 2709766"/>
                  <a:gd name="connsiteX5" fmla="*/ 695223 w 2026482"/>
                  <a:gd name="connsiteY5" fmla="*/ 232947 h 2709766"/>
                  <a:gd name="connsiteX0" fmla="*/ 695223 w 2026482"/>
                  <a:gd name="connsiteY0" fmla="*/ 232947 h 2707564"/>
                  <a:gd name="connsiteX1" fmla="*/ 4506 w 2026482"/>
                  <a:gd name="connsiteY1" fmla="*/ 1343763 h 2707564"/>
                  <a:gd name="connsiteX2" fmla="*/ 1018672 w 2026482"/>
                  <a:gd name="connsiteY2" fmla="*/ 2699108 h 2707564"/>
                  <a:gd name="connsiteX3" fmla="*/ 1911898 w 2026482"/>
                  <a:gd name="connsiteY3" fmla="*/ 1956818 h 2707564"/>
                  <a:gd name="connsiteX4" fmla="*/ 1822961 w 2026482"/>
                  <a:gd name="connsiteY4" fmla="*/ 147184 h 2707564"/>
                  <a:gd name="connsiteX5" fmla="*/ 695223 w 2026482"/>
                  <a:gd name="connsiteY5" fmla="*/ 232947 h 270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26482" h="2707564">
                    <a:moveTo>
                      <a:pt x="695223" y="232947"/>
                    </a:moveTo>
                    <a:cubicBezTo>
                      <a:pt x="392147" y="432377"/>
                      <a:pt x="-49402" y="932736"/>
                      <a:pt x="4506" y="1343763"/>
                    </a:cubicBezTo>
                    <a:cubicBezTo>
                      <a:pt x="58414" y="1754790"/>
                      <a:pt x="396192" y="2628052"/>
                      <a:pt x="1018672" y="2699108"/>
                    </a:cubicBezTo>
                    <a:cubicBezTo>
                      <a:pt x="1641152" y="2770164"/>
                      <a:pt x="1777850" y="2382139"/>
                      <a:pt x="1911898" y="1956818"/>
                    </a:cubicBezTo>
                    <a:cubicBezTo>
                      <a:pt x="2045946" y="1531497"/>
                      <a:pt x="2112764" y="424123"/>
                      <a:pt x="1822961" y="147184"/>
                    </a:cubicBezTo>
                    <a:cubicBezTo>
                      <a:pt x="1533158" y="-129755"/>
                      <a:pt x="998299" y="33517"/>
                      <a:pt x="695223" y="232947"/>
                    </a:cubicBezTo>
                    <a:close/>
                  </a:path>
                </a:pathLst>
              </a:custGeom>
              <a:solidFill>
                <a:srgbClr val="DFDFD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buClr>
                    <a:srgbClr val="000000"/>
                  </a:buClr>
                  <a:buSzPct val="100000"/>
                </a:pPr>
                <a:endParaRPr lang="de-DE" sz="200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20" name="Freihandform 286">
                <a:extLst>
                  <a:ext uri="{FF2B5EF4-FFF2-40B4-BE49-F238E27FC236}">
                    <a16:creationId xmlns:a16="http://schemas.microsoft.com/office/drawing/2014/main" id="{99FB7045-2CF4-44ED-86C5-852C1B655641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3132498" y="3472697"/>
                <a:ext cx="4646652" cy="1924568"/>
              </a:xfrm>
              <a:custGeom>
                <a:avLst/>
                <a:gdLst>
                  <a:gd name="connsiteX0" fmla="*/ 436227 w 1929468"/>
                  <a:gd name="connsiteY0" fmla="*/ 75501 h 2659310"/>
                  <a:gd name="connsiteX1" fmla="*/ 0 w 1929468"/>
                  <a:gd name="connsiteY1" fmla="*/ 1199626 h 2659310"/>
                  <a:gd name="connsiteX2" fmla="*/ 989901 w 1929468"/>
                  <a:gd name="connsiteY2" fmla="*/ 2659310 h 2659310"/>
                  <a:gd name="connsiteX3" fmla="*/ 1929468 w 1929468"/>
                  <a:gd name="connsiteY3" fmla="*/ 1442906 h 2659310"/>
                  <a:gd name="connsiteX4" fmla="*/ 1744910 w 1929468"/>
                  <a:gd name="connsiteY4" fmla="*/ 251670 h 2659310"/>
                  <a:gd name="connsiteX5" fmla="*/ 562062 w 1929468"/>
                  <a:gd name="connsiteY5" fmla="*/ 0 h 2659310"/>
                  <a:gd name="connsiteX0" fmla="*/ 436227 w 1929468"/>
                  <a:gd name="connsiteY0" fmla="*/ 75501 h 2659310"/>
                  <a:gd name="connsiteX1" fmla="*/ 0 w 1929468"/>
                  <a:gd name="connsiteY1" fmla="*/ 1199626 h 2659310"/>
                  <a:gd name="connsiteX2" fmla="*/ 989901 w 1929468"/>
                  <a:gd name="connsiteY2" fmla="*/ 2659310 h 2659310"/>
                  <a:gd name="connsiteX3" fmla="*/ 1929468 w 1929468"/>
                  <a:gd name="connsiteY3" fmla="*/ 1442906 h 2659310"/>
                  <a:gd name="connsiteX4" fmla="*/ 1744910 w 1929468"/>
                  <a:gd name="connsiteY4" fmla="*/ 251670 h 2659310"/>
                  <a:gd name="connsiteX5" fmla="*/ 562062 w 1929468"/>
                  <a:gd name="connsiteY5" fmla="*/ 0 h 2659310"/>
                  <a:gd name="connsiteX6" fmla="*/ 436227 w 1929468"/>
                  <a:gd name="connsiteY6" fmla="*/ 75501 h 2659310"/>
                  <a:gd name="connsiteX0" fmla="*/ 436227 w 1929468"/>
                  <a:gd name="connsiteY0" fmla="*/ 0 h 2583809"/>
                  <a:gd name="connsiteX1" fmla="*/ 0 w 1929468"/>
                  <a:gd name="connsiteY1" fmla="*/ 1124125 h 2583809"/>
                  <a:gd name="connsiteX2" fmla="*/ 989901 w 1929468"/>
                  <a:gd name="connsiteY2" fmla="*/ 2583809 h 2583809"/>
                  <a:gd name="connsiteX3" fmla="*/ 1929468 w 1929468"/>
                  <a:gd name="connsiteY3" fmla="*/ 1367405 h 2583809"/>
                  <a:gd name="connsiteX4" fmla="*/ 1744910 w 1929468"/>
                  <a:gd name="connsiteY4" fmla="*/ 176169 h 2583809"/>
                  <a:gd name="connsiteX5" fmla="*/ 436227 w 1929468"/>
                  <a:gd name="connsiteY5" fmla="*/ 0 h 2583809"/>
                  <a:gd name="connsiteX0" fmla="*/ 436227 w 1992855"/>
                  <a:gd name="connsiteY0" fmla="*/ 75209 h 2659018"/>
                  <a:gd name="connsiteX1" fmla="*/ 0 w 1992855"/>
                  <a:gd name="connsiteY1" fmla="*/ 1199334 h 2659018"/>
                  <a:gd name="connsiteX2" fmla="*/ 989901 w 1992855"/>
                  <a:gd name="connsiteY2" fmla="*/ 2659018 h 2659018"/>
                  <a:gd name="connsiteX3" fmla="*/ 1929468 w 1992855"/>
                  <a:gd name="connsiteY3" fmla="*/ 1442614 h 2659018"/>
                  <a:gd name="connsiteX4" fmla="*/ 1744910 w 1992855"/>
                  <a:gd name="connsiteY4" fmla="*/ 251378 h 2659018"/>
                  <a:gd name="connsiteX5" fmla="*/ 436227 w 1992855"/>
                  <a:gd name="connsiteY5" fmla="*/ 75209 h 2659018"/>
                  <a:gd name="connsiteX0" fmla="*/ 436227 w 1992855"/>
                  <a:gd name="connsiteY0" fmla="*/ 75209 h 2660409"/>
                  <a:gd name="connsiteX1" fmla="*/ 0 w 1992855"/>
                  <a:gd name="connsiteY1" fmla="*/ 1199334 h 2660409"/>
                  <a:gd name="connsiteX2" fmla="*/ 989901 w 1992855"/>
                  <a:gd name="connsiteY2" fmla="*/ 2659018 h 2660409"/>
                  <a:gd name="connsiteX3" fmla="*/ 1929468 w 1992855"/>
                  <a:gd name="connsiteY3" fmla="*/ 1442614 h 2660409"/>
                  <a:gd name="connsiteX4" fmla="*/ 1744910 w 1992855"/>
                  <a:gd name="connsiteY4" fmla="*/ 251378 h 2660409"/>
                  <a:gd name="connsiteX5" fmla="*/ 436227 w 1992855"/>
                  <a:gd name="connsiteY5" fmla="*/ 75209 h 2660409"/>
                  <a:gd name="connsiteX0" fmla="*/ 456384 w 2013012"/>
                  <a:gd name="connsiteY0" fmla="*/ 75209 h 2660409"/>
                  <a:gd name="connsiteX1" fmla="*/ 20157 w 2013012"/>
                  <a:gd name="connsiteY1" fmla="*/ 1199334 h 2660409"/>
                  <a:gd name="connsiteX2" fmla="*/ 1010058 w 2013012"/>
                  <a:gd name="connsiteY2" fmla="*/ 2659018 h 2660409"/>
                  <a:gd name="connsiteX3" fmla="*/ 1949625 w 2013012"/>
                  <a:gd name="connsiteY3" fmla="*/ 1442614 h 2660409"/>
                  <a:gd name="connsiteX4" fmla="*/ 1765067 w 2013012"/>
                  <a:gd name="connsiteY4" fmla="*/ 251378 h 2660409"/>
                  <a:gd name="connsiteX5" fmla="*/ 456384 w 2013012"/>
                  <a:gd name="connsiteY5" fmla="*/ 75209 h 2660409"/>
                  <a:gd name="connsiteX0" fmla="*/ 456384 w 2013012"/>
                  <a:gd name="connsiteY0" fmla="*/ 142113 h 2727313"/>
                  <a:gd name="connsiteX1" fmla="*/ 20157 w 2013012"/>
                  <a:gd name="connsiteY1" fmla="*/ 1266238 h 2727313"/>
                  <a:gd name="connsiteX2" fmla="*/ 1010058 w 2013012"/>
                  <a:gd name="connsiteY2" fmla="*/ 2725922 h 2727313"/>
                  <a:gd name="connsiteX3" fmla="*/ 1949625 w 2013012"/>
                  <a:gd name="connsiteY3" fmla="*/ 1509518 h 2727313"/>
                  <a:gd name="connsiteX4" fmla="*/ 1765067 w 2013012"/>
                  <a:gd name="connsiteY4" fmla="*/ 318282 h 2727313"/>
                  <a:gd name="connsiteX5" fmla="*/ 456384 w 2013012"/>
                  <a:gd name="connsiteY5" fmla="*/ 142113 h 2727313"/>
                  <a:gd name="connsiteX0" fmla="*/ 436227 w 1992855"/>
                  <a:gd name="connsiteY0" fmla="*/ 142113 h 2727313"/>
                  <a:gd name="connsiteX1" fmla="*/ 0 w 1992855"/>
                  <a:gd name="connsiteY1" fmla="*/ 1266238 h 2727313"/>
                  <a:gd name="connsiteX2" fmla="*/ 989901 w 1992855"/>
                  <a:gd name="connsiteY2" fmla="*/ 2725922 h 2727313"/>
                  <a:gd name="connsiteX3" fmla="*/ 1929468 w 1992855"/>
                  <a:gd name="connsiteY3" fmla="*/ 1509518 h 2727313"/>
                  <a:gd name="connsiteX4" fmla="*/ 1744910 w 1992855"/>
                  <a:gd name="connsiteY4" fmla="*/ 318282 h 2727313"/>
                  <a:gd name="connsiteX5" fmla="*/ 436227 w 1992855"/>
                  <a:gd name="connsiteY5" fmla="*/ 142113 h 2727313"/>
                  <a:gd name="connsiteX0" fmla="*/ 436227 w 1992855"/>
                  <a:gd name="connsiteY0" fmla="*/ 142113 h 2727313"/>
                  <a:gd name="connsiteX1" fmla="*/ 0 w 1992855"/>
                  <a:gd name="connsiteY1" fmla="*/ 1266238 h 2727313"/>
                  <a:gd name="connsiteX2" fmla="*/ 989901 w 1992855"/>
                  <a:gd name="connsiteY2" fmla="*/ 2725922 h 2727313"/>
                  <a:gd name="connsiteX3" fmla="*/ 1929468 w 1992855"/>
                  <a:gd name="connsiteY3" fmla="*/ 1509518 h 2727313"/>
                  <a:gd name="connsiteX4" fmla="*/ 1744910 w 1992855"/>
                  <a:gd name="connsiteY4" fmla="*/ 318282 h 2727313"/>
                  <a:gd name="connsiteX5" fmla="*/ 436227 w 1992855"/>
                  <a:gd name="connsiteY5" fmla="*/ 142113 h 2727313"/>
                  <a:gd name="connsiteX0" fmla="*/ 436227 w 1992855"/>
                  <a:gd name="connsiteY0" fmla="*/ 142113 h 2727313"/>
                  <a:gd name="connsiteX1" fmla="*/ 0 w 1992855"/>
                  <a:gd name="connsiteY1" fmla="*/ 1266238 h 2727313"/>
                  <a:gd name="connsiteX2" fmla="*/ 989901 w 1992855"/>
                  <a:gd name="connsiteY2" fmla="*/ 2725922 h 2727313"/>
                  <a:gd name="connsiteX3" fmla="*/ 1929468 w 1992855"/>
                  <a:gd name="connsiteY3" fmla="*/ 1509518 h 2727313"/>
                  <a:gd name="connsiteX4" fmla="*/ 1744910 w 1992855"/>
                  <a:gd name="connsiteY4" fmla="*/ 318282 h 2727313"/>
                  <a:gd name="connsiteX5" fmla="*/ 436227 w 1992855"/>
                  <a:gd name="connsiteY5" fmla="*/ 142113 h 2727313"/>
                  <a:gd name="connsiteX0" fmla="*/ 436227 w 1992855"/>
                  <a:gd name="connsiteY0" fmla="*/ 142113 h 2727313"/>
                  <a:gd name="connsiteX1" fmla="*/ 0 w 1992855"/>
                  <a:gd name="connsiteY1" fmla="*/ 1266238 h 2727313"/>
                  <a:gd name="connsiteX2" fmla="*/ 989901 w 1992855"/>
                  <a:gd name="connsiteY2" fmla="*/ 2725922 h 2727313"/>
                  <a:gd name="connsiteX3" fmla="*/ 1929468 w 1992855"/>
                  <a:gd name="connsiteY3" fmla="*/ 1509518 h 2727313"/>
                  <a:gd name="connsiteX4" fmla="*/ 1744910 w 1992855"/>
                  <a:gd name="connsiteY4" fmla="*/ 318282 h 2727313"/>
                  <a:gd name="connsiteX5" fmla="*/ 436227 w 1992855"/>
                  <a:gd name="connsiteY5" fmla="*/ 142113 h 2727313"/>
                  <a:gd name="connsiteX0" fmla="*/ 453454 w 2010082"/>
                  <a:gd name="connsiteY0" fmla="*/ 142113 h 2727313"/>
                  <a:gd name="connsiteX1" fmla="*/ 17227 w 2010082"/>
                  <a:gd name="connsiteY1" fmla="*/ 1266238 h 2727313"/>
                  <a:gd name="connsiteX2" fmla="*/ 1007128 w 2010082"/>
                  <a:gd name="connsiteY2" fmla="*/ 2725922 h 2727313"/>
                  <a:gd name="connsiteX3" fmla="*/ 1946695 w 2010082"/>
                  <a:gd name="connsiteY3" fmla="*/ 1509518 h 2727313"/>
                  <a:gd name="connsiteX4" fmla="*/ 1762137 w 2010082"/>
                  <a:gd name="connsiteY4" fmla="*/ 318282 h 2727313"/>
                  <a:gd name="connsiteX5" fmla="*/ 453454 w 2010082"/>
                  <a:gd name="connsiteY5" fmla="*/ 142113 h 2727313"/>
                  <a:gd name="connsiteX0" fmla="*/ 453454 w 2010082"/>
                  <a:gd name="connsiteY0" fmla="*/ 171517 h 2756717"/>
                  <a:gd name="connsiteX1" fmla="*/ 17227 w 2010082"/>
                  <a:gd name="connsiteY1" fmla="*/ 1295642 h 2756717"/>
                  <a:gd name="connsiteX2" fmla="*/ 1007128 w 2010082"/>
                  <a:gd name="connsiteY2" fmla="*/ 2755326 h 2756717"/>
                  <a:gd name="connsiteX3" fmla="*/ 1946695 w 2010082"/>
                  <a:gd name="connsiteY3" fmla="*/ 1538922 h 2756717"/>
                  <a:gd name="connsiteX4" fmla="*/ 1762137 w 2010082"/>
                  <a:gd name="connsiteY4" fmla="*/ 347686 h 2756717"/>
                  <a:gd name="connsiteX5" fmla="*/ 453454 w 2010082"/>
                  <a:gd name="connsiteY5" fmla="*/ 171517 h 2756717"/>
                  <a:gd name="connsiteX0" fmla="*/ 453454 w 2010082"/>
                  <a:gd name="connsiteY0" fmla="*/ 171517 h 2756717"/>
                  <a:gd name="connsiteX1" fmla="*/ 17227 w 2010082"/>
                  <a:gd name="connsiteY1" fmla="*/ 1295642 h 2756717"/>
                  <a:gd name="connsiteX2" fmla="*/ 1007128 w 2010082"/>
                  <a:gd name="connsiteY2" fmla="*/ 2755326 h 2756717"/>
                  <a:gd name="connsiteX3" fmla="*/ 1946695 w 2010082"/>
                  <a:gd name="connsiteY3" fmla="*/ 1538922 h 2756717"/>
                  <a:gd name="connsiteX4" fmla="*/ 1762137 w 2010082"/>
                  <a:gd name="connsiteY4" fmla="*/ 347686 h 2756717"/>
                  <a:gd name="connsiteX5" fmla="*/ 453454 w 2010082"/>
                  <a:gd name="connsiteY5" fmla="*/ 171517 h 2756717"/>
                  <a:gd name="connsiteX0" fmla="*/ 453454 w 2010082"/>
                  <a:gd name="connsiteY0" fmla="*/ 156605 h 2741805"/>
                  <a:gd name="connsiteX1" fmla="*/ 17227 w 2010082"/>
                  <a:gd name="connsiteY1" fmla="*/ 1280730 h 2741805"/>
                  <a:gd name="connsiteX2" fmla="*/ 1007128 w 2010082"/>
                  <a:gd name="connsiteY2" fmla="*/ 2740414 h 2741805"/>
                  <a:gd name="connsiteX3" fmla="*/ 1946695 w 2010082"/>
                  <a:gd name="connsiteY3" fmla="*/ 1524010 h 2741805"/>
                  <a:gd name="connsiteX4" fmla="*/ 1762137 w 2010082"/>
                  <a:gd name="connsiteY4" fmla="*/ 332774 h 2741805"/>
                  <a:gd name="connsiteX5" fmla="*/ 453454 w 2010082"/>
                  <a:gd name="connsiteY5" fmla="*/ 156605 h 2741805"/>
                  <a:gd name="connsiteX0" fmla="*/ 541068 w 2010751"/>
                  <a:gd name="connsiteY0" fmla="*/ 137114 h 2822982"/>
                  <a:gd name="connsiteX1" fmla="*/ 20951 w 2010751"/>
                  <a:gd name="connsiteY1" fmla="*/ 1361907 h 2822982"/>
                  <a:gd name="connsiteX2" fmla="*/ 1010852 w 2010751"/>
                  <a:gd name="connsiteY2" fmla="*/ 2821591 h 2822982"/>
                  <a:gd name="connsiteX3" fmla="*/ 1950419 w 2010751"/>
                  <a:gd name="connsiteY3" fmla="*/ 1605187 h 2822982"/>
                  <a:gd name="connsiteX4" fmla="*/ 1765861 w 2010751"/>
                  <a:gd name="connsiteY4" fmla="*/ 413951 h 2822982"/>
                  <a:gd name="connsiteX5" fmla="*/ 541068 w 2010751"/>
                  <a:gd name="connsiteY5" fmla="*/ 137114 h 2822982"/>
                  <a:gd name="connsiteX0" fmla="*/ 533268 w 2065832"/>
                  <a:gd name="connsiteY0" fmla="*/ 75614 h 2761500"/>
                  <a:gd name="connsiteX1" fmla="*/ 13151 w 2065832"/>
                  <a:gd name="connsiteY1" fmla="*/ 1300407 h 2761500"/>
                  <a:gd name="connsiteX2" fmla="*/ 1003052 w 2065832"/>
                  <a:gd name="connsiteY2" fmla="*/ 2760091 h 2761500"/>
                  <a:gd name="connsiteX3" fmla="*/ 1942619 w 2065832"/>
                  <a:gd name="connsiteY3" fmla="*/ 1543687 h 2761500"/>
                  <a:gd name="connsiteX4" fmla="*/ 1900674 w 2065832"/>
                  <a:gd name="connsiteY4" fmla="*/ 285340 h 2761500"/>
                  <a:gd name="connsiteX5" fmla="*/ 533268 w 2065832"/>
                  <a:gd name="connsiteY5" fmla="*/ 75614 h 2761500"/>
                  <a:gd name="connsiteX0" fmla="*/ 533268 w 2043729"/>
                  <a:gd name="connsiteY0" fmla="*/ 100939 h 2823341"/>
                  <a:gd name="connsiteX1" fmla="*/ 13151 w 2043729"/>
                  <a:gd name="connsiteY1" fmla="*/ 1325732 h 2823341"/>
                  <a:gd name="connsiteX2" fmla="*/ 1003052 w 2043729"/>
                  <a:gd name="connsiteY2" fmla="*/ 2785416 h 2823341"/>
                  <a:gd name="connsiteX3" fmla="*/ 1900674 w 2043729"/>
                  <a:gd name="connsiteY3" fmla="*/ 2214965 h 2823341"/>
                  <a:gd name="connsiteX4" fmla="*/ 1900674 w 2043729"/>
                  <a:gd name="connsiteY4" fmla="*/ 310665 h 2823341"/>
                  <a:gd name="connsiteX5" fmla="*/ 533268 w 2043729"/>
                  <a:gd name="connsiteY5" fmla="*/ 100939 h 2823341"/>
                  <a:gd name="connsiteX0" fmla="*/ 526468 w 2046505"/>
                  <a:gd name="connsiteY0" fmla="*/ 100939 h 2693447"/>
                  <a:gd name="connsiteX1" fmla="*/ 6351 w 2046505"/>
                  <a:gd name="connsiteY1" fmla="*/ 1325732 h 2693447"/>
                  <a:gd name="connsiteX2" fmla="*/ 828472 w 2046505"/>
                  <a:gd name="connsiteY2" fmla="*/ 2642803 h 2693447"/>
                  <a:gd name="connsiteX3" fmla="*/ 1893874 w 2046505"/>
                  <a:gd name="connsiteY3" fmla="*/ 2214965 h 2693447"/>
                  <a:gd name="connsiteX4" fmla="*/ 1893874 w 2046505"/>
                  <a:gd name="connsiteY4" fmla="*/ 310665 h 2693447"/>
                  <a:gd name="connsiteX5" fmla="*/ 526468 w 2046505"/>
                  <a:gd name="connsiteY5" fmla="*/ 100939 h 2693447"/>
                  <a:gd name="connsiteX0" fmla="*/ 527074 w 2046133"/>
                  <a:gd name="connsiteY0" fmla="*/ 100939 h 2656777"/>
                  <a:gd name="connsiteX1" fmla="*/ 6957 w 2046133"/>
                  <a:gd name="connsiteY1" fmla="*/ 1325732 h 2656777"/>
                  <a:gd name="connsiteX2" fmla="*/ 845856 w 2046133"/>
                  <a:gd name="connsiteY2" fmla="*/ 2600858 h 2656777"/>
                  <a:gd name="connsiteX3" fmla="*/ 1894480 w 2046133"/>
                  <a:gd name="connsiteY3" fmla="*/ 2214965 h 2656777"/>
                  <a:gd name="connsiteX4" fmla="*/ 1894480 w 2046133"/>
                  <a:gd name="connsiteY4" fmla="*/ 310665 h 2656777"/>
                  <a:gd name="connsiteX5" fmla="*/ 527074 w 2046133"/>
                  <a:gd name="connsiteY5" fmla="*/ 100939 h 2656777"/>
                  <a:gd name="connsiteX0" fmla="*/ 404660 w 1923719"/>
                  <a:gd name="connsiteY0" fmla="*/ 114414 h 2657296"/>
                  <a:gd name="connsiteX1" fmla="*/ 10378 w 1923719"/>
                  <a:gd name="connsiteY1" fmla="*/ 1523765 h 2657296"/>
                  <a:gd name="connsiteX2" fmla="*/ 723442 w 1923719"/>
                  <a:gd name="connsiteY2" fmla="*/ 2614333 h 2657296"/>
                  <a:gd name="connsiteX3" fmla="*/ 1772066 w 1923719"/>
                  <a:gd name="connsiteY3" fmla="*/ 2228440 h 2657296"/>
                  <a:gd name="connsiteX4" fmla="*/ 1772066 w 1923719"/>
                  <a:gd name="connsiteY4" fmla="*/ 324140 h 2657296"/>
                  <a:gd name="connsiteX5" fmla="*/ 404660 w 1923719"/>
                  <a:gd name="connsiteY5" fmla="*/ 114414 h 2657296"/>
                  <a:gd name="connsiteX0" fmla="*/ 427714 w 1946773"/>
                  <a:gd name="connsiteY0" fmla="*/ 114414 h 2657296"/>
                  <a:gd name="connsiteX1" fmla="*/ 33432 w 1946773"/>
                  <a:gd name="connsiteY1" fmla="*/ 1523765 h 2657296"/>
                  <a:gd name="connsiteX2" fmla="*/ 746496 w 1946773"/>
                  <a:gd name="connsiteY2" fmla="*/ 2614333 h 2657296"/>
                  <a:gd name="connsiteX3" fmla="*/ 1795120 w 1946773"/>
                  <a:gd name="connsiteY3" fmla="*/ 2228440 h 2657296"/>
                  <a:gd name="connsiteX4" fmla="*/ 1795120 w 1946773"/>
                  <a:gd name="connsiteY4" fmla="*/ 324140 h 2657296"/>
                  <a:gd name="connsiteX5" fmla="*/ 427714 w 1946773"/>
                  <a:gd name="connsiteY5" fmla="*/ 114414 h 2657296"/>
                  <a:gd name="connsiteX0" fmla="*/ 439343 w 1958402"/>
                  <a:gd name="connsiteY0" fmla="*/ 160004 h 2669484"/>
                  <a:gd name="connsiteX1" fmla="*/ 32446 w 1958402"/>
                  <a:gd name="connsiteY1" fmla="*/ 2190758 h 2669484"/>
                  <a:gd name="connsiteX2" fmla="*/ 758125 w 1958402"/>
                  <a:gd name="connsiteY2" fmla="*/ 2659923 h 2669484"/>
                  <a:gd name="connsiteX3" fmla="*/ 1806749 w 1958402"/>
                  <a:gd name="connsiteY3" fmla="*/ 2274030 h 2669484"/>
                  <a:gd name="connsiteX4" fmla="*/ 1806749 w 1958402"/>
                  <a:gd name="connsiteY4" fmla="*/ 369730 h 2669484"/>
                  <a:gd name="connsiteX5" fmla="*/ 439343 w 1958402"/>
                  <a:gd name="connsiteY5" fmla="*/ 160004 h 2669484"/>
                  <a:gd name="connsiteX0" fmla="*/ 438910 w 1939584"/>
                  <a:gd name="connsiteY0" fmla="*/ 104459 h 2613939"/>
                  <a:gd name="connsiteX1" fmla="*/ 32013 w 1939584"/>
                  <a:gd name="connsiteY1" fmla="*/ 2135213 h 2613939"/>
                  <a:gd name="connsiteX2" fmla="*/ 757692 w 1939584"/>
                  <a:gd name="connsiteY2" fmla="*/ 2604378 h 2613939"/>
                  <a:gd name="connsiteX3" fmla="*/ 1806316 w 1939584"/>
                  <a:gd name="connsiteY3" fmla="*/ 2218485 h 2613939"/>
                  <a:gd name="connsiteX4" fmla="*/ 1774781 w 1939584"/>
                  <a:gd name="connsiteY4" fmla="*/ 494064 h 2613939"/>
                  <a:gd name="connsiteX5" fmla="*/ 438910 w 1939584"/>
                  <a:gd name="connsiteY5" fmla="*/ 104459 h 2613939"/>
                  <a:gd name="connsiteX0" fmla="*/ 371579 w 1925862"/>
                  <a:gd name="connsiteY0" fmla="*/ 135328 h 2473790"/>
                  <a:gd name="connsiteX1" fmla="*/ 15139 w 1925862"/>
                  <a:gd name="connsiteY1" fmla="*/ 2002554 h 2473790"/>
                  <a:gd name="connsiteX2" fmla="*/ 740818 w 1925862"/>
                  <a:gd name="connsiteY2" fmla="*/ 2471719 h 2473790"/>
                  <a:gd name="connsiteX3" fmla="*/ 1789442 w 1925862"/>
                  <a:gd name="connsiteY3" fmla="*/ 2085826 h 2473790"/>
                  <a:gd name="connsiteX4" fmla="*/ 1757907 w 1925862"/>
                  <a:gd name="connsiteY4" fmla="*/ 361405 h 2473790"/>
                  <a:gd name="connsiteX5" fmla="*/ 371579 w 1925862"/>
                  <a:gd name="connsiteY5" fmla="*/ 135328 h 2473790"/>
                  <a:gd name="connsiteX0" fmla="*/ 334205 w 1935423"/>
                  <a:gd name="connsiteY0" fmla="*/ 127974 h 2499141"/>
                  <a:gd name="connsiteX1" fmla="*/ 21916 w 1935423"/>
                  <a:gd name="connsiteY1" fmla="*/ 2027905 h 2499141"/>
                  <a:gd name="connsiteX2" fmla="*/ 747595 w 1935423"/>
                  <a:gd name="connsiteY2" fmla="*/ 2497070 h 2499141"/>
                  <a:gd name="connsiteX3" fmla="*/ 1796219 w 1935423"/>
                  <a:gd name="connsiteY3" fmla="*/ 2111177 h 2499141"/>
                  <a:gd name="connsiteX4" fmla="*/ 1764684 w 1935423"/>
                  <a:gd name="connsiteY4" fmla="*/ 386756 h 2499141"/>
                  <a:gd name="connsiteX5" fmla="*/ 334205 w 1935423"/>
                  <a:gd name="connsiteY5" fmla="*/ 127974 h 2499141"/>
                  <a:gd name="connsiteX0" fmla="*/ 335285 w 1973207"/>
                  <a:gd name="connsiteY0" fmla="*/ 2255443 h 4723449"/>
                  <a:gd name="connsiteX1" fmla="*/ 22996 w 1973207"/>
                  <a:gd name="connsiteY1" fmla="*/ 4155374 h 4723449"/>
                  <a:gd name="connsiteX2" fmla="*/ 748675 w 1973207"/>
                  <a:gd name="connsiteY2" fmla="*/ 4624539 h 4723449"/>
                  <a:gd name="connsiteX3" fmla="*/ 1797299 w 1973207"/>
                  <a:gd name="connsiteY3" fmla="*/ 4238646 h 4723449"/>
                  <a:gd name="connsiteX4" fmla="*/ 1825490 w 1973207"/>
                  <a:gd name="connsiteY4" fmla="*/ 38977 h 4723449"/>
                  <a:gd name="connsiteX5" fmla="*/ 335285 w 1973207"/>
                  <a:gd name="connsiteY5" fmla="*/ 2255443 h 4723449"/>
                  <a:gd name="connsiteX0" fmla="*/ 335285 w 1910303"/>
                  <a:gd name="connsiteY0" fmla="*/ 2279368 h 5211433"/>
                  <a:gd name="connsiteX1" fmla="*/ 22996 w 1910303"/>
                  <a:gd name="connsiteY1" fmla="*/ 4179299 h 5211433"/>
                  <a:gd name="connsiteX2" fmla="*/ 748675 w 1910303"/>
                  <a:gd name="connsiteY2" fmla="*/ 4648464 h 5211433"/>
                  <a:gd name="connsiteX3" fmla="*/ 1621854 w 1910303"/>
                  <a:gd name="connsiteY3" fmla="*/ 4907165 h 5211433"/>
                  <a:gd name="connsiteX4" fmla="*/ 1825490 w 1910303"/>
                  <a:gd name="connsiteY4" fmla="*/ 62902 h 5211433"/>
                  <a:gd name="connsiteX5" fmla="*/ 335285 w 1910303"/>
                  <a:gd name="connsiteY5" fmla="*/ 2279368 h 5211433"/>
                  <a:gd name="connsiteX0" fmla="*/ 332314 w 1908621"/>
                  <a:gd name="connsiteY0" fmla="*/ 2279368 h 5458049"/>
                  <a:gd name="connsiteX1" fmla="*/ 20025 w 1908621"/>
                  <a:gd name="connsiteY1" fmla="*/ 4179299 h 5458049"/>
                  <a:gd name="connsiteX2" fmla="*/ 700910 w 1908621"/>
                  <a:gd name="connsiteY2" fmla="*/ 5267278 h 5458049"/>
                  <a:gd name="connsiteX3" fmla="*/ 1618883 w 1908621"/>
                  <a:gd name="connsiteY3" fmla="*/ 4907165 h 5458049"/>
                  <a:gd name="connsiteX4" fmla="*/ 1822519 w 1908621"/>
                  <a:gd name="connsiteY4" fmla="*/ 62902 h 5458049"/>
                  <a:gd name="connsiteX5" fmla="*/ 332314 w 1908621"/>
                  <a:gd name="connsiteY5" fmla="*/ 2279368 h 5458049"/>
                  <a:gd name="connsiteX0" fmla="*/ 332314 w 1906698"/>
                  <a:gd name="connsiteY0" fmla="*/ 2279368 h 5384726"/>
                  <a:gd name="connsiteX1" fmla="*/ 20025 w 1906698"/>
                  <a:gd name="connsiteY1" fmla="*/ 4179299 h 5384726"/>
                  <a:gd name="connsiteX2" fmla="*/ 700910 w 1906698"/>
                  <a:gd name="connsiteY2" fmla="*/ 5267278 h 5384726"/>
                  <a:gd name="connsiteX3" fmla="*/ 1618883 w 1906698"/>
                  <a:gd name="connsiteY3" fmla="*/ 4907165 h 5384726"/>
                  <a:gd name="connsiteX4" fmla="*/ 1822519 w 1906698"/>
                  <a:gd name="connsiteY4" fmla="*/ 62902 h 5384726"/>
                  <a:gd name="connsiteX5" fmla="*/ 332314 w 1906698"/>
                  <a:gd name="connsiteY5" fmla="*/ 2279368 h 5384726"/>
                  <a:gd name="connsiteX0" fmla="*/ 342457 w 1916841"/>
                  <a:gd name="connsiteY0" fmla="*/ 2277088 h 5420387"/>
                  <a:gd name="connsiteX1" fmla="*/ 18969 w 1916841"/>
                  <a:gd name="connsiteY1" fmla="*/ 3635558 h 5420387"/>
                  <a:gd name="connsiteX2" fmla="*/ 711053 w 1916841"/>
                  <a:gd name="connsiteY2" fmla="*/ 5264998 h 5420387"/>
                  <a:gd name="connsiteX3" fmla="*/ 1629026 w 1916841"/>
                  <a:gd name="connsiteY3" fmla="*/ 4904885 h 5420387"/>
                  <a:gd name="connsiteX4" fmla="*/ 1832662 w 1916841"/>
                  <a:gd name="connsiteY4" fmla="*/ 60622 h 5420387"/>
                  <a:gd name="connsiteX5" fmla="*/ 342457 w 1916841"/>
                  <a:gd name="connsiteY5" fmla="*/ 2277088 h 5420387"/>
                  <a:gd name="connsiteX0" fmla="*/ 323642 w 1898026"/>
                  <a:gd name="connsiteY0" fmla="*/ 2277088 h 5420387"/>
                  <a:gd name="connsiteX1" fmla="*/ 154 w 1898026"/>
                  <a:gd name="connsiteY1" fmla="*/ 3635558 h 5420387"/>
                  <a:gd name="connsiteX2" fmla="*/ 692238 w 1898026"/>
                  <a:gd name="connsiteY2" fmla="*/ 5264998 h 5420387"/>
                  <a:gd name="connsiteX3" fmla="*/ 1610211 w 1898026"/>
                  <a:gd name="connsiteY3" fmla="*/ 4904885 h 5420387"/>
                  <a:gd name="connsiteX4" fmla="*/ 1813847 w 1898026"/>
                  <a:gd name="connsiteY4" fmla="*/ 60622 h 5420387"/>
                  <a:gd name="connsiteX5" fmla="*/ 323642 w 1898026"/>
                  <a:gd name="connsiteY5" fmla="*/ 2277088 h 5420387"/>
                  <a:gd name="connsiteX0" fmla="*/ 323569 w 1897953"/>
                  <a:gd name="connsiteY0" fmla="*/ 2277088 h 5420387"/>
                  <a:gd name="connsiteX1" fmla="*/ 81 w 1897953"/>
                  <a:gd name="connsiteY1" fmla="*/ 3635558 h 5420387"/>
                  <a:gd name="connsiteX2" fmla="*/ 692165 w 1897953"/>
                  <a:gd name="connsiteY2" fmla="*/ 5264998 h 5420387"/>
                  <a:gd name="connsiteX3" fmla="*/ 1610138 w 1897953"/>
                  <a:gd name="connsiteY3" fmla="*/ 4904885 h 5420387"/>
                  <a:gd name="connsiteX4" fmla="*/ 1813774 w 1897953"/>
                  <a:gd name="connsiteY4" fmla="*/ 60622 h 5420387"/>
                  <a:gd name="connsiteX5" fmla="*/ 323569 w 1897953"/>
                  <a:gd name="connsiteY5" fmla="*/ 2277088 h 5420387"/>
                  <a:gd name="connsiteX0" fmla="*/ 323569 w 1897953"/>
                  <a:gd name="connsiteY0" fmla="*/ 2277088 h 5420387"/>
                  <a:gd name="connsiteX1" fmla="*/ 81 w 1897953"/>
                  <a:gd name="connsiteY1" fmla="*/ 3635558 h 5420387"/>
                  <a:gd name="connsiteX2" fmla="*/ 692165 w 1897953"/>
                  <a:gd name="connsiteY2" fmla="*/ 5264998 h 5420387"/>
                  <a:gd name="connsiteX3" fmla="*/ 1610138 w 1897953"/>
                  <a:gd name="connsiteY3" fmla="*/ 4904885 h 5420387"/>
                  <a:gd name="connsiteX4" fmla="*/ 1813774 w 1897953"/>
                  <a:gd name="connsiteY4" fmla="*/ 60622 h 5420387"/>
                  <a:gd name="connsiteX5" fmla="*/ 323569 w 1897953"/>
                  <a:gd name="connsiteY5" fmla="*/ 2277088 h 5420387"/>
                  <a:gd name="connsiteX0" fmla="*/ 308689 w 1883073"/>
                  <a:gd name="connsiteY0" fmla="*/ 2278262 h 5401577"/>
                  <a:gd name="connsiteX1" fmla="*/ 132 w 1883073"/>
                  <a:gd name="connsiteY1" fmla="*/ 3920352 h 5401577"/>
                  <a:gd name="connsiteX2" fmla="*/ 677285 w 1883073"/>
                  <a:gd name="connsiteY2" fmla="*/ 5266172 h 5401577"/>
                  <a:gd name="connsiteX3" fmla="*/ 1595258 w 1883073"/>
                  <a:gd name="connsiteY3" fmla="*/ 4906059 h 5401577"/>
                  <a:gd name="connsiteX4" fmla="*/ 1798894 w 1883073"/>
                  <a:gd name="connsiteY4" fmla="*/ 61796 h 5401577"/>
                  <a:gd name="connsiteX5" fmla="*/ 308689 w 1883073"/>
                  <a:gd name="connsiteY5" fmla="*/ 2278262 h 5401577"/>
                  <a:gd name="connsiteX0" fmla="*/ 319845 w 1894229"/>
                  <a:gd name="connsiteY0" fmla="*/ 2278262 h 5401577"/>
                  <a:gd name="connsiteX1" fmla="*/ 89 w 1894229"/>
                  <a:gd name="connsiteY1" fmla="*/ 3920353 h 5401577"/>
                  <a:gd name="connsiteX2" fmla="*/ 688441 w 1894229"/>
                  <a:gd name="connsiteY2" fmla="*/ 5266172 h 5401577"/>
                  <a:gd name="connsiteX3" fmla="*/ 1606414 w 1894229"/>
                  <a:gd name="connsiteY3" fmla="*/ 4906059 h 5401577"/>
                  <a:gd name="connsiteX4" fmla="*/ 1810050 w 1894229"/>
                  <a:gd name="connsiteY4" fmla="*/ 61796 h 5401577"/>
                  <a:gd name="connsiteX5" fmla="*/ 319845 w 1894229"/>
                  <a:gd name="connsiteY5" fmla="*/ 2278262 h 5401577"/>
                  <a:gd name="connsiteX0" fmla="*/ 374012 w 1904357"/>
                  <a:gd name="connsiteY0" fmla="*/ 1968648 h 5427152"/>
                  <a:gd name="connsiteX1" fmla="*/ 13194 w 1904357"/>
                  <a:gd name="connsiteY1" fmla="*/ 3945928 h 5427152"/>
                  <a:gd name="connsiteX2" fmla="*/ 701546 w 1904357"/>
                  <a:gd name="connsiteY2" fmla="*/ 5291747 h 5427152"/>
                  <a:gd name="connsiteX3" fmla="*/ 1619519 w 1904357"/>
                  <a:gd name="connsiteY3" fmla="*/ 4931634 h 5427152"/>
                  <a:gd name="connsiteX4" fmla="*/ 1823155 w 1904357"/>
                  <a:gd name="connsiteY4" fmla="*/ 87371 h 5427152"/>
                  <a:gd name="connsiteX5" fmla="*/ 374012 w 1904357"/>
                  <a:gd name="connsiteY5" fmla="*/ 1968648 h 5427152"/>
                  <a:gd name="connsiteX0" fmla="*/ 369459 w 1839928"/>
                  <a:gd name="connsiteY0" fmla="*/ 1970245 h 5428749"/>
                  <a:gd name="connsiteX1" fmla="*/ 8641 w 1839928"/>
                  <a:gd name="connsiteY1" fmla="*/ 3947525 h 5428749"/>
                  <a:gd name="connsiteX2" fmla="*/ 696993 w 1839928"/>
                  <a:gd name="connsiteY2" fmla="*/ 5293344 h 5428749"/>
                  <a:gd name="connsiteX3" fmla="*/ 1614966 w 1839928"/>
                  <a:gd name="connsiteY3" fmla="*/ 4933231 h 5428749"/>
                  <a:gd name="connsiteX4" fmla="*/ 1818602 w 1839928"/>
                  <a:gd name="connsiteY4" fmla="*/ 88968 h 5428749"/>
                  <a:gd name="connsiteX5" fmla="*/ 1216707 w 1839928"/>
                  <a:gd name="connsiteY5" fmla="*/ 1806399 h 5428749"/>
                  <a:gd name="connsiteX6" fmla="*/ 369459 w 1839928"/>
                  <a:gd name="connsiteY6" fmla="*/ 1970245 h 5428749"/>
                  <a:gd name="connsiteX0" fmla="*/ 370777 w 1841246"/>
                  <a:gd name="connsiteY0" fmla="*/ 1970245 h 5428749"/>
                  <a:gd name="connsiteX1" fmla="*/ 9959 w 1841246"/>
                  <a:gd name="connsiteY1" fmla="*/ 3947525 h 5428749"/>
                  <a:gd name="connsiteX2" fmla="*/ 698311 w 1841246"/>
                  <a:gd name="connsiteY2" fmla="*/ 5293344 h 5428749"/>
                  <a:gd name="connsiteX3" fmla="*/ 1616284 w 1841246"/>
                  <a:gd name="connsiteY3" fmla="*/ 4933231 h 5428749"/>
                  <a:gd name="connsiteX4" fmla="*/ 1819920 w 1841246"/>
                  <a:gd name="connsiteY4" fmla="*/ 88968 h 5428749"/>
                  <a:gd name="connsiteX5" fmla="*/ 1218025 w 1841246"/>
                  <a:gd name="connsiteY5" fmla="*/ 1806399 h 5428749"/>
                  <a:gd name="connsiteX6" fmla="*/ 370777 w 1841246"/>
                  <a:gd name="connsiteY6" fmla="*/ 1970245 h 5428749"/>
                  <a:gd name="connsiteX0" fmla="*/ 370076 w 1840545"/>
                  <a:gd name="connsiteY0" fmla="*/ 1970245 h 5428749"/>
                  <a:gd name="connsiteX1" fmla="*/ 9258 w 1840545"/>
                  <a:gd name="connsiteY1" fmla="*/ 3947525 h 5428749"/>
                  <a:gd name="connsiteX2" fmla="*/ 697610 w 1840545"/>
                  <a:gd name="connsiteY2" fmla="*/ 5293344 h 5428749"/>
                  <a:gd name="connsiteX3" fmla="*/ 1615583 w 1840545"/>
                  <a:gd name="connsiteY3" fmla="*/ 4933231 h 5428749"/>
                  <a:gd name="connsiteX4" fmla="*/ 1819219 w 1840545"/>
                  <a:gd name="connsiteY4" fmla="*/ 88968 h 5428749"/>
                  <a:gd name="connsiteX5" fmla="*/ 1217324 w 1840545"/>
                  <a:gd name="connsiteY5" fmla="*/ 1806399 h 5428749"/>
                  <a:gd name="connsiteX6" fmla="*/ 370076 w 1840545"/>
                  <a:gd name="connsiteY6" fmla="*/ 1970245 h 5428749"/>
                  <a:gd name="connsiteX0" fmla="*/ 369233 w 1839702"/>
                  <a:gd name="connsiteY0" fmla="*/ 1970245 h 5428749"/>
                  <a:gd name="connsiteX1" fmla="*/ 8415 w 1839702"/>
                  <a:gd name="connsiteY1" fmla="*/ 3947525 h 5428749"/>
                  <a:gd name="connsiteX2" fmla="*/ 696767 w 1839702"/>
                  <a:gd name="connsiteY2" fmla="*/ 5293344 h 5428749"/>
                  <a:gd name="connsiteX3" fmla="*/ 1614740 w 1839702"/>
                  <a:gd name="connsiteY3" fmla="*/ 4933231 h 5428749"/>
                  <a:gd name="connsiteX4" fmla="*/ 1818376 w 1839702"/>
                  <a:gd name="connsiteY4" fmla="*/ 88968 h 5428749"/>
                  <a:gd name="connsiteX5" fmla="*/ 1216481 w 1839702"/>
                  <a:gd name="connsiteY5" fmla="*/ 1806399 h 5428749"/>
                  <a:gd name="connsiteX6" fmla="*/ 369233 w 1839702"/>
                  <a:gd name="connsiteY6" fmla="*/ 1970245 h 5428749"/>
                  <a:gd name="connsiteX0" fmla="*/ 360973 w 1831442"/>
                  <a:gd name="connsiteY0" fmla="*/ 1970245 h 5428749"/>
                  <a:gd name="connsiteX1" fmla="*/ 155 w 1831442"/>
                  <a:gd name="connsiteY1" fmla="*/ 3947525 h 5428749"/>
                  <a:gd name="connsiteX2" fmla="*/ 688507 w 1831442"/>
                  <a:gd name="connsiteY2" fmla="*/ 5293344 h 5428749"/>
                  <a:gd name="connsiteX3" fmla="*/ 1606480 w 1831442"/>
                  <a:gd name="connsiteY3" fmla="*/ 4933231 h 5428749"/>
                  <a:gd name="connsiteX4" fmla="*/ 1810116 w 1831442"/>
                  <a:gd name="connsiteY4" fmla="*/ 88968 h 5428749"/>
                  <a:gd name="connsiteX5" fmla="*/ 1208221 w 1831442"/>
                  <a:gd name="connsiteY5" fmla="*/ 1806399 h 5428749"/>
                  <a:gd name="connsiteX6" fmla="*/ 360973 w 1831442"/>
                  <a:gd name="connsiteY6" fmla="*/ 1970245 h 5428749"/>
                  <a:gd name="connsiteX0" fmla="*/ 360973 w 1831442"/>
                  <a:gd name="connsiteY0" fmla="*/ 1967476 h 5425980"/>
                  <a:gd name="connsiteX1" fmla="*/ 155 w 1831442"/>
                  <a:gd name="connsiteY1" fmla="*/ 3944756 h 5425980"/>
                  <a:gd name="connsiteX2" fmla="*/ 688507 w 1831442"/>
                  <a:gd name="connsiteY2" fmla="*/ 5290575 h 5425980"/>
                  <a:gd name="connsiteX3" fmla="*/ 1606480 w 1831442"/>
                  <a:gd name="connsiteY3" fmla="*/ 4930462 h 5425980"/>
                  <a:gd name="connsiteX4" fmla="*/ 1810116 w 1831442"/>
                  <a:gd name="connsiteY4" fmla="*/ 86199 h 5425980"/>
                  <a:gd name="connsiteX5" fmla="*/ 1208221 w 1831442"/>
                  <a:gd name="connsiteY5" fmla="*/ 1803630 h 5425980"/>
                  <a:gd name="connsiteX6" fmla="*/ 360973 w 1831442"/>
                  <a:gd name="connsiteY6" fmla="*/ 1967476 h 5425980"/>
                  <a:gd name="connsiteX0" fmla="*/ 360973 w 1839392"/>
                  <a:gd name="connsiteY0" fmla="*/ 1995201 h 5526749"/>
                  <a:gd name="connsiteX1" fmla="*/ 155 w 1839392"/>
                  <a:gd name="connsiteY1" fmla="*/ 3972481 h 5526749"/>
                  <a:gd name="connsiteX2" fmla="*/ 688507 w 1839392"/>
                  <a:gd name="connsiteY2" fmla="*/ 5318300 h 5526749"/>
                  <a:gd name="connsiteX3" fmla="*/ 1606480 w 1839392"/>
                  <a:gd name="connsiteY3" fmla="*/ 4958187 h 5526749"/>
                  <a:gd name="connsiteX4" fmla="*/ 1817582 w 1839392"/>
                  <a:gd name="connsiteY4" fmla="*/ 88140 h 5526749"/>
                  <a:gd name="connsiteX5" fmla="*/ 1208221 w 1839392"/>
                  <a:gd name="connsiteY5" fmla="*/ 1831355 h 5526749"/>
                  <a:gd name="connsiteX6" fmla="*/ 360973 w 1839392"/>
                  <a:gd name="connsiteY6" fmla="*/ 1995201 h 5526749"/>
                  <a:gd name="connsiteX0" fmla="*/ 360973 w 1873881"/>
                  <a:gd name="connsiteY0" fmla="*/ 1944980 h 5476528"/>
                  <a:gd name="connsiteX1" fmla="*/ 155 w 1873881"/>
                  <a:gd name="connsiteY1" fmla="*/ 3922260 h 5476528"/>
                  <a:gd name="connsiteX2" fmla="*/ 688507 w 1873881"/>
                  <a:gd name="connsiteY2" fmla="*/ 5268079 h 5476528"/>
                  <a:gd name="connsiteX3" fmla="*/ 1606480 w 1873881"/>
                  <a:gd name="connsiteY3" fmla="*/ 4907966 h 5476528"/>
                  <a:gd name="connsiteX4" fmla="*/ 1817582 w 1873881"/>
                  <a:gd name="connsiteY4" fmla="*/ 37919 h 5476528"/>
                  <a:gd name="connsiteX5" fmla="*/ 1208221 w 1873881"/>
                  <a:gd name="connsiteY5" fmla="*/ 1781134 h 5476528"/>
                  <a:gd name="connsiteX6" fmla="*/ 360973 w 1873881"/>
                  <a:gd name="connsiteY6" fmla="*/ 1944980 h 5476528"/>
                  <a:gd name="connsiteX0" fmla="*/ 360973 w 1873881"/>
                  <a:gd name="connsiteY0" fmla="*/ 1944043 h 5475591"/>
                  <a:gd name="connsiteX1" fmla="*/ 155 w 1873881"/>
                  <a:gd name="connsiteY1" fmla="*/ 3921323 h 5475591"/>
                  <a:gd name="connsiteX2" fmla="*/ 688507 w 1873881"/>
                  <a:gd name="connsiteY2" fmla="*/ 5267142 h 5475591"/>
                  <a:gd name="connsiteX3" fmla="*/ 1606480 w 1873881"/>
                  <a:gd name="connsiteY3" fmla="*/ 4907029 h 5475591"/>
                  <a:gd name="connsiteX4" fmla="*/ 1817582 w 1873881"/>
                  <a:gd name="connsiteY4" fmla="*/ 36982 h 5475591"/>
                  <a:gd name="connsiteX5" fmla="*/ 1208221 w 1873881"/>
                  <a:gd name="connsiteY5" fmla="*/ 1780197 h 5475591"/>
                  <a:gd name="connsiteX6" fmla="*/ 360973 w 1873881"/>
                  <a:gd name="connsiteY6" fmla="*/ 1944043 h 5475591"/>
                  <a:gd name="connsiteX0" fmla="*/ 360973 w 1844144"/>
                  <a:gd name="connsiteY0" fmla="*/ 1984261 h 5415300"/>
                  <a:gd name="connsiteX1" fmla="*/ 155 w 1844144"/>
                  <a:gd name="connsiteY1" fmla="*/ 3961541 h 5415300"/>
                  <a:gd name="connsiteX2" fmla="*/ 688507 w 1844144"/>
                  <a:gd name="connsiteY2" fmla="*/ 5307360 h 5415300"/>
                  <a:gd name="connsiteX3" fmla="*/ 1628877 w 1844144"/>
                  <a:gd name="connsiteY3" fmla="*/ 4740980 h 5415300"/>
                  <a:gd name="connsiteX4" fmla="*/ 1817582 w 1844144"/>
                  <a:gd name="connsiteY4" fmla="*/ 77200 h 5415300"/>
                  <a:gd name="connsiteX5" fmla="*/ 1208221 w 1844144"/>
                  <a:gd name="connsiteY5" fmla="*/ 1820415 h 5415300"/>
                  <a:gd name="connsiteX6" fmla="*/ 360973 w 1844144"/>
                  <a:gd name="connsiteY6" fmla="*/ 1984261 h 5415300"/>
                  <a:gd name="connsiteX0" fmla="*/ 360973 w 1920210"/>
                  <a:gd name="connsiteY0" fmla="*/ 1907075 h 5278876"/>
                  <a:gd name="connsiteX1" fmla="*/ 155 w 1920210"/>
                  <a:gd name="connsiteY1" fmla="*/ 3884355 h 5278876"/>
                  <a:gd name="connsiteX2" fmla="*/ 688507 w 1920210"/>
                  <a:gd name="connsiteY2" fmla="*/ 5230174 h 5278876"/>
                  <a:gd name="connsiteX3" fmla="*/ 1628877 w 1920210"/>
                  <a:gd name="connsiteY3" fmla="*/ 4663794 h 5278876"/>
                  <a:gd name="connsiteX4" fmla="*/ 1902533 w 1920210"/>
                  <a:gd name="connsiteY4" fmla="*/ 1717445 h 5278876"/>
                  <a:gd name="connsiteX5" fmla="*/ 1817582 w 1920210"/>
                  <a:gd name="connsiteY5" fmla="*/ 14 h 5278876"/>
                  <a:gd name="connsiteX6" fmla="*/ 1208221 w 1920210"/>
                  <a:gd name="connsiteY6" fmla="*/ 1743229 h 5278876"/>
                  <a:gd name="connsiteX7" fmla="*/ 360973 w 1920210"/>
                  <a:gd name="connsiteY7" fmla="*/ 1907075 h 5278876"/>
                  <a:gd name="connsiteX0" fmla="*/ 360973 w 1920210"/>
                  <a:gd name="connsiteY0" fmla="*/ 1907075 h 5404272"/>
                  <a:gd name="connsiteX1" fmla="*/ 155 w 1920210"/>
                  <a:gd name="connsiteY1" fmla="*/ 3884355 h 5404272"/>
                  <a:gd name="connsiteX2" fmla="*/ 688507 w 1920210"/>
                  <a:gd name="connsiteY2" fmla="*/ 5230174 h 5404272"/>
                  <a:gd name="connsiteX3" fmla="*/ 1546754 w 1920210"/>
                  <a:gd name="connsiteY3" fmla="*/ 4998984 h 5404272"/>
                  <a:gd name="connsiteX4" fmla="*/ 1902533 w 1920210"/>
                  <a:gd name="connsiteY4" fmla="*/ 1717445 h 5404272"/>
                  <a:gd name="connsiteX5" fmla="*/ 1817582 w 1920210"/>
                  <a:gd name="connsiteY5" fmla="*/ 14 h 5404272"/>
                  <a:gd name="connsiteX6" fmla="*/ 1208221 w 1920210"/>
                  <a:gd name="connsiteY6" fmla="*/ 1743229 h 5404272"/>
                  <a:gd name="connsiteX7" fmla="*/ 360973 w 1920210"/>
                  <a:gd name="connsiteY7" fmla="*/ 1907075 h 5404272"/>
                  <a:gd name="connsiteX0" fmla="*/ 360973 w 1920210"/>
                  <a:gd name="connsiteY0" fmla="*/ 1907075 h 5360956"/>
                  <a:gd name="connsiteX1" fmla="*/ 155 w 1920210"/>
                  <a:gd name="connsiteY1" fmla="*/ 3884355 h 5360956"/>
                  <a:gd name="connsiteX2" fmla="*/ 688507 w 1920210"/>
                  <a:gd name="connsiteY2" fmla="*/ 5230174 h 5360956"/>
                  <a:gd name="connsiteX3" fmla="*/ 1546754 w 1920210"/>
                  <a:gd name="connsiteY3" fmla="*/ 4998984 h 5360956"/>
                  <a:gd name="connsiteX4" fmla="*/ 1902533 w 1920210"/>
                  <a:gd name="connsiteY4" fmla="*/ 1717445 h 5360956"/>
                  <a:gd name="connsiteX5" fmla="*/ 1817582 w 1920210"/>
                  <a:gd name="connsiteY5" fmla="*/ 14 h 5360956"/>
                  <a:gd name="connsiteX6" fmla="*/ 1208221 w 1920210"/>
                  <a:gd name="connsiteY6" fmla="*/ 1743229 h 5360956"/>
                  <a:gd name="connsiteX7" fmla="*/ 360973 w 1920210"/>
                  <a:gd name="connsiteY7" fmla="*/ 1907075 h 5360956"/>
                  <a:gd name="connsiteX0" fmla="*/ 360973 w 1925185"/>
                  <a:gd name="connsiteY0" fmla="*/ 1907075 h 5360956"/>
                  <a:gd name="connsiteX1" fmla="*/ 155 w 1925185"/>
                  <a:gd name="connsiteY1" fmla="*/ 3884355 h 5360956"/>
                  <a:gd name="connsiteX2" fmla="*/ 688507 w 1925185"/>
                  <a:gd name="connsiteY2" fmla="*/ 5230174 h 5360956"/>
                  <a:gd name="connsiteX3" fmla="*/ 1546754 w 1925185"/>
                  <a:gd name="connsiteY3" fmla="*/ 4998984 h 5360956"/>
                  <a:gd name="connsiteX4" fmla="*/ 1902533 w 1925185"/>
                  <a:gd name="connsiteY4" fmla="*/ 1717445 h 5360956"/>
                  <a:gd name="connsiteX5" fmla="*/ 1817582 w 1925185"/>
                  <a:gd name="connsiteY5" fmla="*/ 14 h 5360956"/>
                  <a:gd name="connsiteX6" fmla="*/ 1208221 w 1925185"/>
                  <a:gd name="connsiteY6" fmla="*/ 1743229 h 5360956"/>
                  <a:gd name="connsiteX7" fmla="*/ 360973 w 1925185"/>
                  <a:gd name="connsiteY7" fmla="*/ 1907075 h 5360956"/>
                  <a:gd name="connsiteX0" fmla="*/ 360973 w 1919632"/>
                  <a:gd name="connsiteY0" fmla="*/ 1984427 h 5438308"/>
                  <a:gd name="connsiteX1" fmla="*/ 155 w 1919632"/>
                  <a:gd name="connsiteY1" fmla="*/ 3961707 h 5438308"/>
                  <a:gd name="connsiteX2" fmla="*/ 688507 w 1919632"/>
                  <a:gd name="connsiteY2" fmla="*/ 5307526 h 5438308"/>
                  <a:gd name="connsiteX3" fmla="*/ 1546754 w 1919632"/>
                  <a:gd name="connsiteY3" fmla="*/ 5076336 h 5438308"/>
                  <a:gd name="connsiteX4" fmla="*/ 1902533 w 1919632"/>
                  <a:gd name="connsiteY4" fmla="*/ 1794797 h 5438308"/>
                  <a:gd name="connsiteX5" fmla="*/ 1795185 w 1919632"/>
                  <a:gd name="connsiteY5" fmla="*/ 14 h 5438308"/>
                  <a:gd name="connsiteX6" fmla="*/ 1208221 w 1919632"/>
                  <a:gd name="connsiteY6" fmla="*/ 1820581 h 5438308"/>
                  <a:gd name="connsiteX7" fmla="*/ 360973 w 1919632"/>
                  <a:gd name="connsiteY7" fmla="*/ 1984427 h 5438308"/>
                  <a:gd name="connsiteX0" fmla="*/ 360973 w 1912678"/>
                  <a:gd name="connsiteY0" fmla="*/ 2015761 h 5469642"/>
                  <a:gd name="connsiteX1" fmla="*/ 155 w 1912678"/>
                  <a:gd name="connsiteY1" fmla="*/ 3993041 h 5469642"/>
                  <a:gd name="connsiteX2" fmla="*/ 688507 w 1912678"/>
                  <a:gd name="connsiteY2" fmla="*/ 5338860 h 5469642"/>
                  <a:gd name="connsiteX3" fmla="*/ 1546754 w 1912678"/>
                  <a:gd name="connsiteY3" fmla="*/ 5107670 h 5469642"/>
                  <a:gd name="connsiteX4" fmla="*/ 1902533 w 1912678"/>
                  <a:gd name="connsiteY4" fmla="*/ 1826131 h 5469642"/>
                  <a:gd name="connsiteX5" fmla="*/ 1795185 w 1912678"/>
                  <a:gd name="connsiteY5" fmla="*/ 31348 h 5469642"/>
                  <a:gd name="connsiteX6" fmla="*/ 1581507 w 1912678"/>
                  <a:gd name="connsiteY6" fmla="*/ 768993 h 5469642"/>
                  <a:gd name="connsiteX7" fmla="*/ 1208221 w 1912678"/>
                  <a:gd name="connsiteY7" fmla="*/ 1851915 h 5469642"/>
                  <a:gd name="connsiteX8" fmla="*/ 360973 w 1912678"/>
                  <a:gd name="connsiteY8" fmla="*/ 2015761 h 5469642"/>
                  <a:gd name="connsiteX0" fmla="*/ 360973 w 1912678"/>
                  <a:gd name="connsiteY0" fmla="*/ 2030050 h 5483931"/>
                  <a:gd name="connsiteX1" fmla="*/ 155 w 1912678"/>
                  <a:gd name="connsiteY1" fmla="*/ 4007330 h 5483931"/>
                  <a:gd name="connsiteX2" fmla="*/ 688507 w 1912678"/>
                  <a:gd name="connsiteY2" fmla="*/ 5353149 h 5483931"/>
                  <a:gd name="connsiteX3" fmla="*/ 1546754 w 1912678"/>
                  <a:gd name="connsiteY3" fmla="*/ 5121959 h 5483931"/>
                  <a:gd name="connsiteX4" fmla="*/ 1902533 w 1912678"/>
                  <a:gd name="connsiteY4" fmla="*/ 1840420 h 5483931"/>
                  <a:gd name="connsiteX5" fmla="*/ 1795185 w 1912678"/>
                  <a:gd name="connsiteY5" fmla="*/ 45637 h 5483931"/>
                  <a:gd name="connsiteX6" fmla="*/ 1581507 w 1912678"/>
                  <a:gd name="connsiteY6" fmla="*/ 783282 h 5483931"/>
                  <a:gd name="connsiteX7" fmla="*/ 1208221 w 1912678"/>
                  <a:gd name="connsiteY7" fmla="*/ 1866204 h 5483931"/>
                  <a:gd name="connsiteX8" fmla="*/ 360973 w 1912678"/>
                  <a:gd name="connsiteY8" fmla="*/ 2030050 h 5483931"/>
                  <a:gd name="connsiteX0" fmla="*/ 360973 w 1912861"/>
                  <a:gd name="connsiteY0" fmla="*/ 2033841 h 5487722"/>
                  <a:gd name="connsiteX1" fmla="*/ 155 w 1912861"/>
                  <a:gd name="connsiteY1" fmla="*/ 4011121 h 5487722"/>
                  <a:gd name="connsiteX2" fmla="*/ 688507 w 1912861"/>
                  <a:gd name="connsiteY2" fmla="*/ 5356940 h 5487722"/>
                  <a:gd name="connsiteX3" fmla="*/ 1546754 w 1912861"/>
                  <a:gd name="connsiteY3" fmla="*/ 5125750 h 5487722"/>
                  <a:gd name="connsiteX4" fmla="*/ 1902533 w 1912861"/>
                  <a:gd name="connsiteY4" fmla="*/ 1844211 h 5487722"/>
                  <a:gd name="connsiteX5" fmla="*/ 1795185 w 1912861"/>
                  <a:gd name="connsiteY5" fmla="*/ 49428 h 5487722"/>
                  <a:gd name="connsiteX6" fmla="*/ 1566575 w 1912861"/>
                  <a:gd name="connsiteY6" fmla="*/ 761289 h 5487722"/>
                  <a:gd name="connsiteX7" fmla="*/ 1208221 w 1912861"/>
                  <a:gd name="connsiteY7" fmla="*/ 1869995 h 5487722"/>
                  <a:gd name="connsiteX8" fmla="*/ 360973 w 1912861"/>
                  <a:gd name="connsiteY8" fmla="*/ 2033841 h 5487722"/>
                  <a:gd name="connsiteX0" fmla="*/ 360973 w 1920257"/>
                  <a:gd name="connsiteY0" fmla="*/ 1986833 h 5440714"/>
                  <a:gd name="connsiteX1" fmla="*/ 155 w 1920257"/>
                  <a:gd name="connsiteY1" fmla="*/ 3964113 h 5440714"/>
                  <a:gd name="connsiteX2" fmla="*/ 688507 w 1920257"/>
                  <a:gd name="connsiteY2" fmla="*/ 5309932 h 5440714"/>
                  <a:gd name="connsiteX3" fmla="*/ 1546754 w 1920257"/>
                  <a:gd name="connsiteY3" fmla="*/ 5078742 h 5440714"/>
                  <a:gd name="connsiteX4" fmla="*/ 1902533 w 1920257"/>
                  <a:gd name="connsiteY4" fmla="*/ 1797203 h 5440714"/>
                  <a:gd name="connsiteX5" fmla="*/ 1795185 w 1920257"/>
                  <a:gd name="connsiteY5" fmla="*/ 2420 h 5440714"/>
                  <a:gd name="connsiteX6" fmla="*/ 1566575 w 1920257"/>
                  <a:gd name="connsiteY6" fmla="*/ 714281 h 5440714"/>
                  <a:gd name="connsiteX7" fmla="*/ 1208221 w 1920257"/>
                  <a:gd name="connsiteY7" fmla="*/ 1822987 h 5440714"/>
                  <a:gd name="connsiteX8" fmla="*/ 360973 w 1920257"/>
                  <a:gd name="connsiteY8" fmla="*/ 1986833 h 5440714"/>
                  <a:gd name="connsiteX0" fmla="*/ 360968 w 1920252"/>
                  <a:gd name="connsiteY0" fmla="*/ 1985565 h 5439446"/>
                  <a:gd name="connsiteX1" fmla="*/ 150 w 1920252"/>
                  <a:gd name="connsiteY1" fmla="*/ 3962845 h 5439446"/>
                  <a:gd name="connsiteX2" fmla="*/ 688502 w 1920252"/>
                  <a:gd name="connsiteY2" fmla="*/ 5308664 h 5439446"/>
                  <a:gd name="connsiteX3" fmla="*/ 1546749 w 1920252"/>
                  <a:gd name="connsiteY3" fmla="*/ 5077474 h 5439446"/>
                  <a:gd name="connsiteX4" fmla="*/ 1902528 w 1920252"/>
                  <a:gd name="connsiteY4" fmla="*/ 1795935 h 5439446"/>
                  <a:gd name="connsiteX5" fmla="*/ 1795180 w 1920252"/>
                  <a:gd name="connsiteY5" fmla="*/ 1152 h 5439446"/>
                  <a:gd name="connsiteX6" fmla="*/ 1566570 w 1920252"/>
                  <a:gd name="connsiteY6" fmla="*/ 713013 h 5439446"/>
                  <a:gd name="connsiteX7" fmla="*/ 1122360 w 1920252"/>
                  <a:gd name="connsiteY7" fmla="*/ 1950639 h 5439446"/>
                  <a:gd name="connsiteX8" fmla="*/ 360968 w 1920252"/>
                  <a:gd name="connsiteY8" fmla="*/ 1985565 h 5439446"/>
                  <a:gd name="connsiteX0" fmla="*/ 360968 w 1920252"/>
                  <a:gd name="connsiteY0" fmla="*/ 1987466 h 5441347"/>
                  <a:gd name="connsiteX1" fmla="*/ 150 w 1920252"/>
                  <a:gd name="connsiteY1" fmla="*/ 3964746 h 5441347"/>
                  <a:gd name="connsiteX2" fmla="*/ 688502 w 1920252"/>
                  <a:gd name="connsiteY2" fmla="*/ 5310565 h 5441347"/>
                  <a:gd name="connsiteX3" fmla="*/ 1546749 w 1920252"/>
                  <a:gd name="connsiteY3" fmla="*/ 5079375 h 5441347"/>
                  <a:gd name="connsiteX4" fmla="*/ 1902528 w 1920252"/>
                  <a:gd name="connsiteY4" fmla="*/ 1797836 h 5441347"/>
                  <a:gd name="connsiteX5" fmla="*/ 1795180 w 1920252"/>
                  <a:gd name="connsiteY5" fmla="*/ 3053 h 5441347"/>
                  <a:gd name="connsiteX6" fmla="*/ 1566570 w 1920252"/>
                  <a:gd name="connsiteY6" fmla="*/ 714914 h 5441347"/>
                  <a:gd name="connsiteX7" fmla="*/ 1122360 w 1920252"/>
                  <a:gd name="connsiteY7" fmla="*/ 1952540 h 5441347"/>
                  <a:gd name="connsiteX8" fmla="*/ 360968 w 1920252"/>
                  <a:gd name="connsiteY8" fmla="*/ 1987466 h 5441347"/>
                  <a:gd name="connsiteX0" fmla="*/ 360968 w 1917405"/>
                  <a:gd name="connsiteY0" fmla="*/ 1993639 h 5447520"/>
                  <a:gd name="connsiteX1" fmla="*/ 150 w 1917405"/>
                  <a:gd name="connsiteY1" fmla="*/ 3970919 h 5447520"/>
                  <a:gd name="connsiteX2" fmla="*/ 688502 w 1917405"/>
                  <a:gd name="connsiteY2" fmla="*/ 5316738 h 5447520"/>
                  <a:gd name="connsiteX3" fmla="*/ 1546749 w 1917405"/>
                  <a:gd name="connsiteY3" fmla="*/ 5085548 h 5447520"/>
                  <a:gd name="connsiteX4" fmla="*/ 1902528 w 1917405"/>
                  <a:gd name="connsiteY4" fmla="*/ 1804009 h 5447520"/>
                  <a:gd name="connsiteX5" fmla="*/ 1795180 w 1917405"/>
                  <a:gd name="connsiteY5" fmla="*/ 9226 h 5447520"/>
                  <a:gd name="connsiteX6" fmla="*/ 1566570 w 1917405"/>
                  <a:gd name="connsiteY6" fmla="*/ 721087 h 5447520"/>
                  <a:gd name="connsiteX7" fmla="*/ 1122360 w 1917405"/>
                  <a:gd name="connsiteY7" fmla="*/ 1958713 h 5447520"/>
                  <a:gd name="connsiteX8" fmla="*/ 360968 w 1917405"/>
                  <a:gd name="connsiteY8" fmla="*/ 1993639 h 5447520"/>
                  <a:gd name="connsiteX0" fmla="*/ 360968 w 1921033"/>
                  <a:gd name="connsiteY0" fmla="*/ 1937413 h 5391294"/>
                  <a:gd name="connsiteX1" fmla="*/ 150 w 1921033"/>
                  <a:gd name="connsiteY1" fmla="*/ 3914693 h 5391294"/>
                  <a:gd name="connsiteX2" fmla="*/ 688502 w 1921033"/>
                  <a:gd name="connsiteY2" fmla="*/ 5260512 h 5391294"/>
                  <a:gd name="connsiteX3" fmla="*/ 1546749 w 1921033"/>
                  <a:gd name="connsiteY3" fmla="*/ 5029322 h 5391294"/>
                  <a:gd name="connsiteX4" fmla="*/ 1902528 w 1921033"/>
                  <a:gd name="connsiteY4" fmla="*/ 1747783 h 5391294"/>
                  <a:gd name="connsiteX5" fmla="*/ 1810111 w 1921033"/>
                  <a:gd name="connsiteY5" fmla="*/ 4568 h 5391294"/>
                  <a:gd name="connsiteX6" fmla="*/ 1566570 w 1921033"/>
                  <a:gd name="connsiteY6" fmla="*/ 664861 h 5391294"/>
                  <a:gd name="connsiteX7" fmla="*/ 1122360 w 1921033"/>
                  <a:gd name="connsiteY7" fmla="*/ 1902487 h 5391294"/>
                  <a:gd name="connsiteX8" fmla="*/ 360968 w 1921033"/>
                  <a:gd name="connsiteY8" fmla="*/ 1937413 h 5391294"/>
                  <a:gd name="connsiteX0" fmla="*/ 360968 w 1920403"/>
                  <a:gd name="connsiteY0" fmla="*/ 1969706 h 5423587"/>
                  <a:gd name="connsiteX1" fmla="*/ 150 w 1920403"/>
                  <a:gd name="connsiteY1" fmla="*/ 3946986 h 5423587"/>
                  <a:gd name="connsiteX2" fmla="*/ 688502 w 1920403"/>
                  <a:gd name="connsiteY2" fmla="*/ 5292805 h 5423587"/>
                  <a:gd name="connsiteX3" fmla="*/ 1546749 w 1920403"/>
                  <a:gd name="connsiteY3" fmla="*/ 5061615 h 5423587"/>
                  <a:gd name="connsiteX4" fmla="*/ 1902528 w 1920403"/>
                  <a:gd name="connsiteY4" fmla="*/ 1780076 h 5423587"/>
                  <a:gd name="connsiteX5" fmla="*/ 1810111 w 1920403"/>
                  <a:gd name="connsiteY5" fmla="*/ 36861 h 5423587"/>
                  <a:gd name="connsiteX6" fmla="*/ 1566570 w 1920403"/>
                  <a:gd name="connsiteY6" fmla="*/ 697154 h 5423587"/>
                  <a:gd name="connsiteX7" fmla="*/ 1122360 w 1920403"/>
                  <a:gd name="connsiteY7" fmla="*/ 1934780 h 5423587"/>
                  <a:gd name="connsiteX8" fmla="*/ 360968 w 1920403"/>
                  <a:gd name="connsiteY8" fmla="*/ 1969706 h 5423587"/>
                  <a:gd name="connsiteX0" fmla="*/ 360968 w 1915905"/>
                  <a:gd name="connsiteY0" fmla="*/ 1945855 h 5399736"/>
                  <a:gd name="connsiteX1" fmla="*/ 150 w 1915905"/>
                  <a:gd name="connsiteY1" fmla="*/ 3923135 h 5399736"/>
                  <a:gd name="connsiteX2" fmla="*/ 688502 w 1915905"/>
                  <a:gd name="connsiteY2" fmla="*/ 5268954 h 5399736"/>
                  <a:gd name="connsiteX3" fmla="*/ 1546749 w 1915905"/>
                  <a:gd name="connsiteY3" fmla="*/ 5037764 h 5399736"/>
                  <a:gd name="connsiteX4" fmla="*/ 1902528 w 1915905"/>
                  <a:gd name="connsiteY4" fmla="*/ 1756225 h 5399736"/>
                  <a:gd name="connsiteX5" fmla="*/ 1810111 w 1915905"/>
                  <a:gd name="connsiteY5" fmla="*/ 13010 h 5399736"/>
                  <a:gd name="connsiteX6" fmla="*/ 1521776 w 1915905"/>
                  <a:gd name="connsiteY6" fmla="*/ 1008493 h 5399736"/>
                  <a:gd name="connsiteX7" fmla="*/ 1122360 w 1915905"/>
                  <a:gd name="connsiteY7" fmla="*/ 1910929 h 5399736"/>
                  <a:gd name="connsiteX8" fmla="*/ 360968 w 1915905"/>
                  <a:gd name="connsiteY8" fmla="*/ 1945855 h 5399736"/>
                  <a:gd name="connsiteX0" fmla="*/ 360968 w 1915905"/>
                  <a:gd name="connsiteY0" fmla="*/ 1955748 h 5409629"/>
                  <a:gd name="connsiteX1" fmla="*/ 150 w 1915905"/>
                  <a:gd name="connsiteY1" fmla="*/ 3933028 h 5409629"/>
                  <a:gd name="connsiteX2" fmla="*/ 688502 w 1915905"/>
                  <a:gd name="connsiteY2" fmla="*/ 5278847 h 5409629"/>
                  <a:gd name="connsiteX3" fmla="*/ 1546749 w 1915905"/>
                  <a:gd name="connsiteY3" fmla="*/ 5047657 h 5409629"/>
                  <a:gd name="connsiteX4" fmla="*/ 1902528 w 1915905"/>
                  <a:gd name="connsiteY4" fmla="*/ 1766118 h 5409629"/>
                  <a:gd name="connsiteX5" fmla="*/ 1810111 w 1915905"/>
                  <a:gd name="connsiteY5" fmla="*/ 22903 h 5409629"/>
                  <a:gd name="connsiteX6" fmla="*/ 1521776 w 1915905"/>
                  <a:gd name="connsiteY6" fmla="*/ 1018386 h 5409629"/>
                  <a:gd name="connsiteX7" fmla="*/ 1122360 w 1915905"/>
                  <a:gd name="connsiteY7" fmla="*/ 1920822 h 5409629"/>
                  <a:gd name="connsiteX8" fmla="*/ 360968 w 1915905"/>
                  <a:gd name="connsiteY8" fmla="*/ 1955748 h 5409629"/>
                  <a:gd name="connsiteX0" fmla="*/ 360968 w 1915580"/>
                  <a:gd name="connsiteY0" fmla="*/ 1973632 h 5427513"/>
                  <a:gd name="connsiteX1" fmla="*/ 150 w 1915580"/>
                  <a:gd name="connsiteY1" fmla="*/ 3950912 h 5427513"/>
                  <a:gd name="connsiteX2" fmla="*/ 688502 w 1915580"/>
                  <a:gd name="connsiteY2" fmla="*/ 5296731 h 5427513"/>
                  <a:gd name="connsiteX3" fmla="*/ 1546749 w 1915580"/>
                  <a:gd name="connsiteY3" fmla="*/ 5065541 h 5427513"/>
                  <a:gd name="connsiteX4" fmla="*/ 1902528 w 1915580"/>
                  <a:gd name="connsiteY4" fmla="*/ 1784002 h 5427513"/>
                  <a:gd name="connsiteX5" fmla="*/ 1810111 w 1915580"/>
                  <a:gd name="connsiteY5" fmla="*/ 40787 h 5427513"/>
                  <a:gd name="connsiteX6" fmla="*/ 1540441 w 1915580"/>
                  <a:gd name="connsiteY6" fmla="*/ 881569 h 5427513"/>
                  <a:gd name="connsiteX7" fmla="*/ 1122360 w 1915580"/>
                  <a:gd name="connsiteY7" fmla="*/ 1938706 h 5427513"/>
                  <a:gd name="connsiteX8" fmla="*/ 360968 w 1915580"/>
                  <a:gd name="connsiteY8" fmla="*/ 1973632 h 5427513"/>
                  <a:gd name="connsiteX0" fmla="*/ 305273 w 1859885"/>
                  <a:gd name="connsiteY0" fmla="*/ 1973632 h 5422434"/>
                  <a:gd name="connsiteX1" fmla="*/ 199 w 1859885"/>
                  <a:gd name="connsiteY1" fmla="*/ 4023108 h 5422434"/>
                  <a:gd name="connsiteX2" fmla="*/ 632807 w 1859885"/>
                  <a:gd name="connsiteY2" fmla="*/ 5296731 h 5422434"/>
                  <a:gd name="connsiteX3" fmla="*/ 1491054 w 1859885"/>
                  <a:gd name="connsiteY3" fmla="*/ 5065541 h 5422434"/>
                  <a:gd name="connsiteX4" fmla="*/ 1846833 w 1859885"/>
                  <a:gd name="connsiteY4" fmla="*/ 1784002 h 5422434"/>
                  <a:gd name="connsiteX5" fmla="*/ 1754416 w 1859885"/>
                  <a:gd name="connsiteY5" fmla="*/ 40787 h 5422434"/>
                  <a:gd name="connsiteX6" fmla="*/ 1484746 w 1859885"/>
                  <a:gd name="connsiteY6" fmla="*/ 881569 h 5422434"/>
                  <a:gd name="connsiteX7" fmla="*/ 1066665 w 1859885"/>
                  <a:gd name="connsiteY7" fmla="*/ 1938706 h 5422434"/>
                  <a:gd name="connsiteX8" fmla="*/ 305273 w 1859885"/>
                  <a:gd name="connsiteY8" fmla="*/ 1973632 h 5422434"/>
                  <a:gd name="connsiteX0" fmla="*/ 308862 w 1863474"/>
                  <a:gd name="connsiteY0" fmla="*/ 1973632 h 5422434"/>
                  <a:gd name="connsiteX1" fmla="*/ 3788 w 1863474"/>
                  <a:gd name="connsiteY1" fmla="*/ 4023108 h 5422434"/>
                  <a:gd name="connsiteX2" fmla="*/ 636396 w 1863474"/>
                  <a:gd name="connsiteY2" fmla="*/ 5296731 h 5422434"/>
                  <a:gd name="connsiteX3" fmla="*/ 1494643 w 1863474"/>
                  <a:gd name="connsiteY3" fmla="*/ 5065541 h 5422434"/>
                  <a:gd name="connsiteX4" fmla="*/ 1850422 w 1863474"/>
                  <a:gd name="connsiteY4" fmla="*/ 1784002 h 5422434"/>
                  <a:gd name="connsiteX5" fmla="*/ 1758005 w 1863474"/>
                  <a:gd name="connsiteY5" fmla="*/ 40787 h 5422434"/>
                  <a:gd name="connsiteX6" fmla="*/ 1488335 w 1863474"/>
                  <a:gd name="connsiteY6" fmla="*/ 881569 h 5422434"/>
                  <a:gd name="connsiteX7" fmla="*/ 1070254 w 1863474"/>
                  <a:gd name="connsiteY7" fmla="*/ 1938706 h 5422434"/>
                  <a:gd name="connsiteX8" fmla="*/ 308862 w 1863474"/>
                  <a:gd name="connsiteY8" fmla="*/ 1973632 h 5422434"/>
                  <a:gd name="connsiteX0" fmla="*/ 308600 w 1870180"/>
                  <a:gd name="connsiteY0" fmla="*/ 1805178 h 5422434"/>
                  <a:gd name="connsiteX1" fmla="*/ 10494 w 1870180"/>
                  <a:gd name="connsiteY1" fmla="*/ 4023108 h 5422434"/>
                  <a:gd name="connsiteX2" fmla="*/ 643102 w 1870180"/>
                  <a:gd name="connsiteY2" fmla="*/ 5296731 h 5422434"/>
                  <a:gd name="connsiteX3" fmla="*/ 1501349 w 1870180"/>
                  <a:gd name="connsiteY3" fmla="*/ 5065541 h 5422434"/>
                  <a:gd name="connsiteX4" fmla="*/ 1857128 w 1870180"/>
                  <a:gd name="connsiteY4" fmla="*/ 1784002 h 5422434"/>
                  <a:gd name="connsiteX5" fmla="*/ 1764711 w 1870180"/>
                  <a:gd name="connsiteY5" fmla="*/ 40787 h 5422434"/>
                  <a:gd name="connsiteX6" fmla="*/ 1495041 w 1870180"/>
                  <a:gd name="connsiteY6" fmla="*/ 881569 h 5422434"/>
                  <a:gd name="connsiteX7" fmla="*/ 1076960 w 1870180"/>
                  <a:gd name="connsiteY7" fmla="*/ 1938706 h 5422434"/>
                  <a:gd name="connsiteX8" fmla="*/ 308600 w 1870180"/>
                  <a:gd name="connsiteY8" fmla="*/ 1805178 h 5422434"/>
                  <a:gd name="connsiteX0" fmla="*/ 308453 w 1870033"/>
                  <a:gd name="connsiteY0" fmla="*/ 1805178 h 5422434"/>
                  <a:gd name="connsiteX1" fmla="*/ 10347 w 1870033"/>
                  <a:gd name="connsiteY1" fmla="*/ 4023108 h 5422434"/>
                  <a:gd name="connsiteX2" fmla="*/ 642955 w 1870033"/>
                  <a:gd name="connsiteY2" fmla="*/ 5296731 h 5422434"/>
                  <a:gd name="connsiteX3" fmla="*/ 1501202 w 1870033"/>
                  <a:gd name="connsiteY3" fmla="*/ 5065541 h 5422434"/>
                  <a:gd name="connsiteX4" fmla="*/ 1856981 w 1870033"/>
                  <a:gd name="connsiteY4" fmla="*/ 1784002 h 5422434"/>
                  <a:gd name="connsiteX5" fmla="*/ 1764564 w 1870033"/>
                  <a:gd name="connsiteY5" fmla="*/ 40787 h 5422434"/>
                  <a:gd name="connsiteX6" fmla="*/ 1494894 w 1870033"/>
                  <a:gd name="connsiteY6" fmla="*/ 881569 h 5422434"/>
                  <a:gd name="connsiteX7" fmla="*/ 1076813 w 1870033"/>
                  <a:gd name="connsiteY7" fmla="*/ 1938706 h 5422434"/>
                  <a:gd name="connsiteX8" fmla="*/ 308453 w 1870033"/>
                  <a:gd name="connsiteY8" fmla="*/ 1805178 h 5422434"/>
                  <a:gd name="connsiteX0" fmla="*/ 289642 w 1872126"/>
                  <a:gd name="connsiteY0" fmla="*/ 1660790 h 5422434"/>
                  <a:gd name="connsiteX1" fmla="*/ 12440 w 1872126"/>
                  <a:gd name="connsiteY1" fmla="*/ 4023108 h 5422434"/>
                  <a:gd name="connsiteX2" fmla="*/ 645048 w 1872126"/>
                  <a:gd name="connsiteY2" fmla="*/ 5296731 h 5422434"/>
                  <a:gd name="connsiteX3" fmla="*/ 1503295 w 1872126"/>
                  <a:gd name="connsiteY3" fmla="*/ 5065541 h 5422434"/>
                  <a:gd name="connsiteX4" fmla="*/ 1859074 w 1872126"/>
                  <a:gd name="connsiteY4" fmla="*/ 1784002 h 5422434"/>
                  <a:gd name="connsiteX5" fmla="*/ 1766657 w 1872126"/>
                  <a:gd name="connsiteY5" fmla="*/ 40787 h 5422434"/>
                  <a:gd name="connsiteX6" fmla="*/ 1496987 w 1872126"/>
                  <a:gd name="connsiteY6" fmla="*/ 881569 h 5422434"/>
                  <a:gd name="connsiteX7" fmla="*/ 1078906 w 1872126"/>
                  <a:gd name="connsiteY7" fmla="*/ 1938706 h 5422434"/>
                  <a:gd name="connsiteX8" fmla="*/ 289642 w 1872126"/>
                  <a:gd name="connsiteY8" fmla="*/ 1660790 h 5422434"/>
                  <a:gd name="connsiteX0" fmla="*/ 289461 w 1871945"/>
                  <a:gd name="connsiteY0" fmla="*/ 1660790 h 5422434"/>
                  <a:gd name="connsiteX1" fmla="*/ 12259 w 1871945"/>
                  <a:gd name="connsiteY1" fmla="*/ 4023108 h 5422434"/>
                  <a:gd name="connsiteX2" fmla="*/ 644867 w 1871945"/>
                  <a:gd name="connsiteY2" fmla="*/ 5296731 h 5422434"/>
                  <a:gd name="connsiteX3" fmla="*/ 1503114 w 1871945"/>
                  <a:gd name="connsiteY3" fmla="*/ 5065541 h 5422434"/>
                  <a:gd name="connsiteX4" fmla="*/ 1858893 w 1871945"/>
                  <a:gd name="connsiteY4" fmla="*/ 1784002 h 5422434"/>
                  <a:gd name="connsiteX5" fmla="*/ 1766476 w 1871945"/>
                  <a:gd name="connsiteY5" fmla="*/ 40787 h 5422434"/>
                  <a:gd name="connsiteX6" fmla="*/ 1496806 w 1871945"/>
                  <a:gd name="connsiteY6" fmla="*/ 881569 h 5422434"/>
                  <a:gd name="connsiteX7" fmla="*/ 1078725 w 1871945"/>
                  <a:gd name="connsiteY7" fmla="*/ 1938706 h 5422434"/>
                  <a:gd name="connsiteX8" fmla="*/ 289461 w 1871945"/>
                  <a:gd name="connsiteY8" fmla="*/ 1660790 h 5422434"/>
                  <a:gd name="connsiteX0" fmla="*/ 343617 w 1866873"/>
                  <a:gd name="connsiteY0" fmla="*/ 1660790 h 5422434"/>
                  <a:gd name="connsiteX1" fmla="*/ 7187 w 1866873"/>
                  <a:gd name="connsiteY1" fmla="*/ 4023108 h 5422434"/>
                  <a:gd name="connsiteX2" fmla="*/ 639795 w 1866873"/>
                  <a:gd name="connsiteY2" fmla="*/ 5296731 h 5422434"/>
                  <a:gd name="connsiteX3" fmla="*/ 1498042 w 1866873"/>
                  <a:gd name="connsiteY3" fmla="*/ 5065541 h 5422434"/>
                  <a:gd name="connsiteX4" fmla="*/ 1853821 w 1866873"/>
                  <a:gd name="connsiteY4" fmla="*/ 1784002 h 5422434"/>
                  <a:gd name="connsiteX5" fmla="*/ 1761404 w 1866873"/>
                  <a:gd name="connsiteY5" fmla="*/ 40787 h 5422434"/>
                  <a:gd name="connsiteX6" fmla="*/ 1491734 w 1866873"/>
                  <a:gd name="connsiteY6" fmla="*/ 881569 h 5422434"/>
                  <a:gd name="connsiteX7" fmla="*/ 1073653 w 1866873"/>
                  <a:gd name="connsiteY7" fmla="*/ 1938706 h 5422434"/>
                  <a:gd name="connsiteX8" fmla="*/ 343617 w 1866873"/>
                  <a:gd name="connsiteY8" fmla="*/ 1660790 h 5422434"/>
                  <a:gd name="connsiteX0" fmla="*/ 348169 w 1871425"/>
                  <a:gd name="connsiteY0" fmla="*/ 1660790 h 5422434"/>
                  <a:gd name="connsiteX1" fmla="*/ 11739 w 1871425"/>
                  <a:gd name="connsiteY1" fmla="*/ 4023108 h 5422434"/>
                  <a:gd name="connsiteX2" fmla="*/ 644347 w 1871425"/>
                  <a:gd name="connsiteY2" fmla="*/ 5296731 h 5422434"/>
                  <a:gd name="connsiteX3" fmla="*/ 1502594 w 1871425"/>
                  <a:gd name="connsiteY3" fmla="*/ 5065541 h 5422434"/>
                  <a:gd name="connsiteX4" fmla="*/ 1858373 w 1871425"/>
                  <a:gd name="connsiteY4" fmla="*/ 1784002 h 5422434"/>
                  <a:gd name="connsiteX5" fmla="*/ 1765956 w 1871425"/>
                  <a:gd name="connsiteY5" fmla="*/ 40787 h 5422434"/>
                  <a:gd name="connsiteX6" fmla="*/ 1496286 w 1871425"/>
                  <a:gd name="connsiteY6" fmla="*/ 881569 h 5422434"/>
                  <a:gd name="connsiteX7" fmla="*/ 1078205 w 1871425"/>
                  <a:gd name="connsiteY7" fmla="*/ 1938706 h 5422434"/>
                  <a:gd name="connsiteX8" fmla="*/ 348169 w 1871425"/>
                  <a:gd name="connsiteY8" fmla="*/ 1660790 h 5422434"/>
                  <a:gd name="connsiteX0" fmla="*/ 324972 w 1848228"/>
                  <a:gd name="connsiteY0" fmla="*/ 1660790 h 5447995"/>
                  <a:gd name="connsiteX1" fmla="*/ 12930 w 1848228"/>
                  <a:gd name="connsiteY1" fmla="*/ 3662133 h 5447995"/>
                  <a:gd name="connsiteX2" fmla="*/ 621150 w 1848228"/>
                  <a:gd name="connsiteY2" fmla="*/ 5296731 h 5447995"/>
                  <a:gd name="connsiteX3" fmla="*/ 1479397 w 1848228"/>
                  <a:gd name="connsiteY3" fmla="*/ 5065541 h 5447995"/>
                  <a:gd name="connsiteX4" fmla="*/ 1835176 w 1848228"/>
                  <a:gd name="connsiteY4" fmla="*/ 1784002 h 5447995"/>
                  <a:gd name="connsiteX5" fmla="*/ 1742759 w 1848228"/>
                  <a:gd name="connsiteY5" fmla="*/ 40787 h 5447995"/>
                  <a:gd name="connsiteX6" fmla="*/ 1473089 w 1848228"/>
                  <a:gd name="connsiteY6" fmla="*/ 881569 h 5447995"/>
                  <a:gd name="connsiteX7" fmla="*/ 1055008 w 1848228"/>
                  <a:gd name="connsiteY7" fmla="*/ 1938706 h 5447995"/>
                  <a:gd name="connsiteX8" fmla="*/ 324972 w 1848228"/>
                  <a:gd name="connsiteY8" fmla="*/ 1660790 h 5447995"/>
                  <a:gd name="connsiteX0" fmla="*/ 313000 w 1836256"/>
                  <a:gd name="connsiteY0" fmla="*/ 1660790 h 5447995"/>
                  <a:gd name="connsiteX1" fmla="*/ 958 w 1836256"/>
                  <a:gd name="connsiteY1" fmla="*/ 3662133 h 5447995"/>
                  <a:gd name="connsiteX2" fmla="*/ 609178 w 1836256"/>
                  <a:gd name="connsiteY2" fmla="*/ 5296731 h 5447995"/>
                  <a:gd name="connsiteX3" fmla="*/ 1467425 w 1836256"/>
                  <a:gd name="connsiteY3" fmla="*/ 5065541 h 5447995"/>
                  <a:gd name="connsiteX4" fmla="*/ 1823204 w 1836256"/>
                  <a:gd name="connsiteY4" fmla="*/ 1784002 h 5447995"/>
                  <a:gd name="connsiteX5" fmla="*/ 1730787 w 1836256"/>
                  <a:gd name="connsiteY5" fmla="*/ 40787 h 5447995"/>
                  <a:gd name="connsiteX6" fmla="*/ 1461117 w 1836256"/>
                  <a:gd name="connsiteY6" fmla="*/ 881569 h 5447995"/>
                  <a:gd name="connsiteX7" fmla="*/ 1043036 w 1836256"/>
                  <a:gd name="connsiteY7" fmla="*/ 1938706 h 5447995"/>
                  <a:gd name="connsiteX8" fmla="*/ 313000 w 1836256"/>
                  <a:gd name="connsiteY8" fmla="*/ 1660790 h 5447995"/>
                  <a:gd name="connsiteX0" fmla="*/ 337283 w 1860539"/>
                  <a:gd name="connsiteY0" fmla="*/ 1660790 h 5447995"/>
                  <a:gd name="connsiteX1" fmla="*/ 853 w 1860539"/>
                  <a:gd name="connsiteY1" fmla="*/ 3662133 h 5447995"/>
                  <a:gd name="connsiteX2" fmla="*/ 633461 w 1860539"/>
                  <a:gd name="connsiteY2" fmla="*/ 5296731 h 5447995"/>
                  <a:gd name="connsiteX3" fmla="*/ 1491708 w 1860539"/>
                  <a:gd name="connsiteY3" fmla="*/ 5065541 h 5447995"/>
                  <a:gd name="connsiteX4" fmla="*/ 1847487 w 1860539"/>
                  <a:gd name="connsiteY4" fmla="*/ 1784002 h 5447995"/>
                  <a:gd name="connsiteX5" fmla="*/ 1755070 w 1860539"/>
                  <a:gd name="connsiteY5" fmla="*/ 40787 h 5447995"/>
                  <a:gd name="connsiteX6" fmla="*/ 1485400 w 1860539"/>
                  <a:gd name="connsiteY6" fmla="*/ 881569 h 5447995"/>
                  <a:gd name="connsiteX7" fmla="*/ 1067319 w 1860539"/>
                  <a:gd name="connsiteY7" fmla="*/ 1938706 h 5447995"/>
                  <a:gd name="connsiteX8" fmla="*/ 337283 w 1860539"/>
                  <a:gd name="connsiteY8" fmla="*/ 1660790 h 5447995"/>
                  <a:gd name="connsiteX0" fmla="*/ 337254 w 1860510"/>
                  <a:gd name="connsiteY0" fmla="*/ 1660790 h 5447995"/>
                  <a:gd name="connsiteX1" fmla="*/ 824 w 1860510"/>
                  <a:gd name="connsiteY1" fmla="*/ 3662133 h 5447995"/>
                  <a:gd name="connsiteX2" fmla="*/ 633432 w 1860510"/>
                  <a:gd name="connsiteY2" fmla="*/ 5296731 h 5447995"/>
                  <a:gd name="connsiteX3" fmla="*/ 1491679 w 1860510"/>
                  <a:gd name="connsiteY3" fmla="*/ 5065541 h 5447995"/>
                  <a:gd name="connsiteX4" fmla="*/ 1847458 w 1860510"/>
                  <a:gd name="connsiteY4" fmla="*/ 1784002 h 5447995"/>
                  <a:gd name="connsiteX5" fmla="*/ 1755041 w 1860510"/>
                  <a:gd name="connsiteY5" fmla="*/ 40787 h 5447995"/>
                  <a:gd name="connsiteX6" fmla="*/ 1485371 w 1860510"/>
                  <a:gd name="connsiteY6" fmla="*/ 881569 h 5447995"/>
                  <a:gd name="connsiteX7" fmla="*/ 1067290 w 1860510"/>
                  <a:gd name="connsiteY7" fmla="*/ 1938706 h 5447995"/>
                  <a:gd name="connsiteX8" fmla="*/ 337254 w 1860510"/>
                  <a:gd name="connsiteY8" fmla="*/ 1660790 h 5447995"/>
                  <a:gd name="connsiteX0" fmla="*/ 337254 w 1864197"/>
                  <a:gd name="connsiteY0" fmla="*/ 1660790 h 5387477"/>
                  <a:gd name="connsiteX1" fmla="*/ 824 w 1864197"/>
                  <a:gd name="connsiteY1" fmla="*/ 3662133 h 5387477"/>
                  <a:gd name="connsiteX2" fmla="*/ 633432 w 1864197"/>
                  <a:gd name="connsiteY2" fmla="*/ 5296731 h 5387477"/>
                  <a:gd name="connsiteX3" fmla="*/ 1435935 w 1864197"/>
                  <a:gd name="connsiteY3" fmla="*/ 4897086 h 5387477"/>
                  <a:gd name="connsiteX4" fmla="*/ 1847458 w 1864197"/>
                  <a:gd name="connsiteY4" fmla="*/ 1784002 h 5387477"/>
                  <a:gd name="connsiteX5" fmla="*/ 1755041 w 1864197"/>
                  <a:gd name="connsiteY5" fmla="*/ 40787 h 5387477"/>
                  <a:gd name="connsiteX6" fmla="*/ 1485371 w 1864197"/>
                  <a:gd name="connsiteY6" fmla="*/ 881569 h 5387477"/>
                  <a:gd name="connsiteX7" fmla="*/ 1067290 w 1864197"/>
                  <a:gd name="connsiteY7" fmla="*/ 1938706 h 5387477"/>
                  <a:gd name="connsiteX8" fmla="*/ 337254 w 1864197"/>
                  <a:gd name="connsiteY8" fmla="*/ 1660790 h 5387477"/>
                  <a:gd name="connsiteX0" fmla="*/ 337254 w 1865134"/>
                  <a:gd name="connsiteY0" fmla="*/ 1660790 h 5394557"/>
                  <a:gd name="connsiteX1" fmla="*/ 824 w 1865134"/>
                  <a:gd name="connsiteY1" fmla="*/ 3662133 h 5394557"/>
                  <a:gd name="connsiteX2" fmla="*/ 633432 w 1865134"/>
                  <a:gd name="connsiteY2" fmla="*/ 5296731 h 5394557"/>
                  <a:gd name="connsiteX3" fmla="*/ 1421999 w 1865134"/>
                  <a:gd name="connsiteY3" fmla="*/ 4921152 h 5394557"/>
                  <a:gd name="connsiteX4" fmla="*/ 1847458 w 1865134"/>
                  <a:gd name="connsiteY4" fmla="*/ 1784002 h 5394557"/>
                  <a:gd name="connsiteX5" fmla="*/ 1755041 w 1865134"/>
                  <a:gd name="connsiteY5" fmla="*/ 40787 h 5394557"/>
                  <a:gd name="connsiteX6" fmla="*/ 1485371 w 1865134"/>
                  <a:gd name="connsiteY6" fmla="*/ 881569 h 5394557"/>
                  <a:gd name="connsiteX7" fmla="*/ 1067290 w 1865134"/>
                  <a:gd name="connsiteY7" fmla="*/ 1938706 h 5394557"/>
                  <a:gd name="connsiteX8" fmla="*/ 337254 w 1865134"/>
                  <a:gd name="connsiteY8" fmla="*/ 1660790 h 5394557"/>
                  <a:gd name="connsiteX0" fmla="*/ 337254 w 1868929"/>
                  <a:gd name="connsiteY0" fmla="*/ 1644014 h 5377781"/>
                  <a:gd name="connsiteX1" fmla="*/ 824 w 1868929"/>
                  <a:gd name="connsiteY1" fmla="*/ 3645357 h 5377781"/>
                  <a:gd name="connsiteX2" fmla="*/ 633432 w 1868929"/>
                  <a:gd name="connsiteY2" fmla="*/ 5279955 h 5377781"/>
                  <a:gd name="connsiteX3" fmla="*/ 1421999 w 1868929"/>
                  <a:gd name="connsiteY3" fmla="*/ 4904376 h 5377781"/>
                  <a:gd name="connsiteX4" fmla="*/ 1847458 w 1868929"/>
                  <a:gd name="connsiteY4" fmla="*/ 1767226 h 5377781"/>
                  <a:gd name="connsiteX5" fmla="*/ 1755041 w 1868929"/>
                  <a:gd name="connsiteY5" fmla="*/ 24011 h 5377781"/>
                  <a:gd name="connsiteX6" fmla="*/ 1485371 w 1868929"/>
                  <a:gd name="connsiteY6" fmla="*/ 864793 h 5377781"/>
                  <a:gd name="connsiteX7" fmla="*/ 1067290 w 1868929"/>
                  <a:gd name="connsiteY7" fmla="*/ 1921930 h 5377781"/>
                  <a:gd name="connsiteX8" fmla="*/ 337254 w 1868929"/>
                  <a:gd name="connsiteY8" fmla="*/ 1644014 h 5377781"/>
                  <a:gd name="connsiteX0" fmla="*/ 337254 w 1869680"/>
                  <a:gd name="connsiteY0" fmla="*/ 1644014 h 5337265"/>
                  <a:gd name="connsiteX1" fmla="*/ 824 w 1869680"/>
                  <a:gd name="connsiteY1" fmla="*/ 3645357 h 5337265"/>
                  <a:gd name="connsiteX2" fmla="*/ 633432 w 1869680"/>
                  <a:gd name="connsiteY2" fmla="*/ 5279955 h 5337265"/>
                  <a:gd name="connsiteX3" fmla="*/ 1411547 w 1869680"/>
                  <a:gd name="connsiteY3" fmla="*/ 4735922 h 5337265"/>
                  <a:gd name="connsiteX4" fmla="*/ 1847458 w 1869680"/>
                  <a:gd name="connsiteY4" fmla="*/ 1767226 h 5337265"/>
                  <a:gd name="connsiteX5" fmla="*/ 1755041 w 1869680"/>
                  <a:gd name="connsiteY5" fmla="*/ 24011 h 5337265"/>
                  <a:gd name="connsiteX6" fmla="*/ 1485371 w 1869680"/>
                  <a:gd name="connsiteY6" fmla="*/ 864793 h 5337265"/>
                  <a:gd name="connsiteX7" fmla="*/ 1067290 w 1869680"/>
                  <a:gd name="connsiteY7" fmla="*/ 1921930 h 5337265"/>
                  <a:gd name="connsiteX8" fmla="*/ 337254 w 1869680"/>
                  <a:gd name="connsiteY8" fmla="*/ 1644014 h 5337265"/>
                  <a:gd name="connsiteX0" fmla="*/ 337254 w 1876288"/>
                  <a:gd name="connsiteY0" fmla="*/ 1620216 h 5313467"/>
                  <a:gd name="connsiteX1" fmla="*/ 824 w 1876288"/>
                  <a:gd name="connsiteY1" fmla="*/ 3621559 h 5313467"/>
                  <a:gd name="connsiteX2" fmla="*/ 633432 w 1876288"/>
                  <a:gd name="connsiteY2" fmla="*/ 5256157 h 5313467"/>
                  <a:gd name="connsiteX3" fmla="*/ 1411547 w 1876288"/>
                  <a:gd name="connsiteY3" fmla="*/ 4712124 h 5313467"/>
                  <a:gd name="connsiteX4" fmla="*/ 1847458 w 1876288"/>
                  <a:gd name="connsiteY4" fmla="*/ 1743428 h 5313467"/>
                  <a:gd name="connsiteX5" fmla="*/ 1755041 w 1876288"/>
                  <a:gd name="connsiteY5" fmla="*/ 213 h 5313467"/>
                  <a:gd name="connsiteX6" fmla="*/ 1485371 w 1876288"/>
                  <a:gd name="connsiteY6" fmla="*/ 840995 h 5313467"/>
                  <a:gd name="connsiteX7" fmla="*/ 1067290 w 1876288"/>
                  <a:gd name="connsiteY7" fmla="*/ 1898132 h 5313467"/>
                  <a:gd name="connsiteX8" fmla="*/ 337254 w 1876288"/>
                  <a:gd name="connsiteY8" fmla="*/ 1620216 h 5313467"/>
                  <a:gd name="connsiteX0" fmla="*/ 337254 w 1876288"/>
                  <a:gd name="connsiteY0" fmla="*/ 1620216 h 5313467"/>
                  <a:gd name="connsiteX1" fmla="*/ 824 w 1876288"/>
                  <a:gd name="connsiteY1" fmla="*/ 3621559 h 5313467"/>
                  <a:gd name="connsiteX2" fmla="*/ 633432 w 1876288"/>
                  <a:gd name="connsiteY2" fmla="*/ 5256157 h 5313467"/>
                  <a:gd name="connsiteX3" fmla="*/ 1411547 w 1876288"/>
                  <a:gd name="connsiteY3" fmla="*/ 4712124 h 5313467"/>
                  <a:gd name="connsiteX4" fmla="*/ 1847458 w 1876288"/>
                  <a:gd name="connsiteY4" fmla="*/ 1743428 h 5313467"/>
                  <a:gd name="connsiteX5" fmla="*/ 1755041 w 1876288"/>
                  <a:gd name="connsiteY5" fmla="*/ 213 h 5313467"/>
                  <a:gd name="connsiteX6" fmla="*/ 1485371 w 1876288"/>
                  <a:gd name="connsiteY6" fmla="*/ 840995 h 5313467"/>
                  <a:gd name="connsiteX7" fmla="*/ 1067290 w 1876288"/>
                  <a:gd name="connsiteY7" fmla="*/ 1898132 h 5313467"/>
                  <a:gd name="connsiteX8" fmla="*/ 337254 w 1876288"/>
                  <a:gd name="connsiteY8" fmla="*/ 1620216 h 5313467"/>
                  <a:gd name="connsiteX0" fmla="*/ 337333 w 1876367"/>
                  <a:gd name="connsiteY0" fmla="*/ 1620216 h 5313467"/>
                  <a:gd name="connsiteX1" fmla="*/ 903 w 1876367"/>
                  <a:gd name="connsiteY1" fmla="*/ 3621559 h 5313467"/>
                  <a:gd name="connsiteX2" fmla="*/ 633511 w 1876367"/>
                  <a:gd name="connsiteY2" fmla="*/ 5256157 h 5313467"/>
                  <a:gd name="connsiteX3" fmla="*/ 1411626 w 1876367"/>
                  <a:gd name="connsiteY3" fmla="*/ 4712124 h 5313467"/>
                  <a:gd name="connsiteX4" fmla="*/ 1847537 w 1876367"/>
                  <a:gd name="connsiteY4" fmla="*/ 1743428 h 5313467"/>
                  <a:gd name="connsiteX5" fmla="*/ 1755120 w 1876367"/>
                  <a:gd name="connsiteY5" fmla="*/ 213 h 5313467"/>
                  <a:gd name="connsiteX6" fmla="*/ 1485450 w 1876367"/>
                  <a:gd name="connsiteY6" fmla="*/ 840995 h 5313467"/>
                  <a:gd name="connsiteX7" fmla="*/ 1067369 w 1876367"/>
                  <a:gd name="connsiteY7" fmla="*/ 1898132 h 5313467"/>
                  <a:gd name="connsiteX8" fmla="*/ 337333 w 1876367"/>
                  <a:gd name="connsiteY8" fmla="*/ 1620216 h 5313467"/>
                  <a:gd name="connsiteX0" fmla="*/ 319936 w 1858970"/>
                  <a:gd name="connsiteY0" fmla="*/ 1620216 h 5318272"/>
                  <a:gd name="connsiteX1" fmla="*/ 926 w 1858970"/>
                  <a:gd name="connsiteY1" fmla="*/ 3549363 h 5318272"/>
                  <a:gd name="connsiteX2" fmla="*/ 616114 w 1858970"/>
                  <a:gd name="connsiteY2" fmla="*/ 5256157 h 5318272"/>
                  <a:gd name="connsiteX3" fmla="*/ 1394229 w 1858970"/>
                  <a:gd name="connsiteY3" fmla="*/ 4712124 h 5318272"/>
                  <a:gd name="connsiteX4" fmla="*/ 1830140 w 1858970"/>
                  <a:gd name="connsiteY4" fmla="*/ 1743428 h 5318272"/>
                  <a:gd name="connsiteX5" fmla="*/ 1737723 w 1858970"/>
                  <a:gd name="connsiteY5" fmla="*/ 213 h 5318272"/>
                  <a:gd name="connsiteX6" fmla="*/ 1468053 w 1858970"/>
                  <a:gd name="connsiteY6" fmla="*/ 840995 h 5318272"/>
                  <a:gd name="connsiteX7" fmla="*/ 1049972 w 1858970"/>
                  <a:gd name="connsiteY7" fmla="*/ 1898132 h 5318272"/>
                  <a:gd name="connsiteX8" fmla="*/ 319936 w 1858970"/>
                  <a:gd name="connsiteY8" fmla="*/ 1620216 h 5318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58970" h="5318272">
                    <a:moveTo>
                      <a:pt x="319936" y="1620216"/>
                    </a:moveTo>
                    <a:cubicBezTo>
                      <a:pt x="145095" y="1895421"/>
                      <a:pt x="-13597" y="2438009"/>
                      <a:pt x="926" y="3549363"/>
                    </a:cubicBezTo>
                    <a:cubicBezTo>
                      <a:pt x="15449" y="4660717"/>
                      <a:pt x="383897" y="5062363"/>
                      <a:pt x="616114" y="5256157"/>
                    </a:cubicBezTo>
                    <a:cubicBezTo>
                      <a:pt x="848331" y="5449951"/>
                      <a:pt x="1206822" y="5168659"/>
                      <a:pt x="1394229" y="4712124"/>
                    </a:cubicBezTo>
                    <a:cubicBezTo>
                      <a:pt x="1581636" y="4255589"/>
                      <a:pt x="1772891" y="2528746"/>
                      <a:pt x="1830140" y="1743428"/>
                    </a:cubicBezTo>
                    <a:cubicBezTo>
                      <a:pt x="1887389" y="958110"/>
                      <a:pt x="1860783" y="6226"/>
                      <a:pt x="1737723" y="213"/>
                    </a:cubicBezTo>
                    <a:cubicBezTo>
                      <a:pt x="1614663" y="-5800"/>
                      <a:pt x="1593877" y="112132"/>
                      <a:pt x="1468053" y="840995"/>
                    </a:cubicBezTo>
                    <a:cubicBezTo>
                      <a:pt x="1342229" y="1569858"/>
                      <a:pt x="1276165" y="1792326"/>
                      <a:pt x="1049972" y="1898132"/>
                    </a:cubicBezTo>
                    <a:cubicBezTo>
                      <a:pt x="823779" y="2003938"/>
                      <a:pt x="494777" y="1345011"/>
                      <a:pt x="319936" y="1620216"/>
                    </a:cubicBezTo>
                    <a:close/>
                  </a:path>
                </a:pathLst>
              </a:custGeom>
              <a:solidFill>
                <a:srgbClr val="ABBE3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buClr>
                    <a:srgbClr val="000000"/>
                  </a:buClr>
                  <a:buSzPct val="100000"/>
                </a:pPr>
                <a:endParaRPr lang="de-DE" sz="200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21" name="Freihandform 287">
                <a:extLst>
                  <a:ext uri="{FF2B5EF4-FFF2-40B4-BE49-F238E27FC236}">
                    <a16:creationId xmlns:a16="http://schemas.microsoft.com/office/drawing/2014/main" id="{91D9EF9F-13FF-4564-BFFB-6C724F3F0FE9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4544509" y="2215375"/>
                <a:ext cx="2340000" cy="2304000"/>
              </a:xfrm>
              <a:custGeom>
                <a:avLst/>
                <a:gdLst>
                  <a:gd name="connsiteX0" fmla="*/ 436227 w 1929468"/>
                  <a:gd name="connsiteY0" fmla="*/ 75501 h 2659310"/>
                  <a:gd name="connsiteX1" fmla="*/ 0 w 1929468"/>
                  <a:gd name="connsiteY1" fmla="*/ 1199626 h 2659310"/>
                  <a:gd name="connsiteX2" fmla="*/ 989901 w 1929468"/>
                  <a:gd name="connsiteY2" fmla="*/ 2659310 h 2659310"/>
                  <a:gd name="connsiteX3" fmla="*/ 1929468 w 1929468"/>
                  <a:gd name="connsiteY3" fmla="*/ 1442906 h 2659310"/>
                  <a:gd name="connsiteX4" fmla="*/ 1744910 w 1929468"/>
                  <a:gd name="connsiteY4" fmla="*/ 251670 h 2659310"/>
                  <a:gd name="connsiteX5" fmla="*/ 562062 w 1929468"/>
                  <a:gd name="connsiteY5" fmla="*/ 0 h 2659310"/>
                  <a:gd name="connsiteX0" fmla="*/ 436227 w 1929468"/>
                  <a:gd name="connsiteY0" fmla="*/ 75501 h 2659310"/>
                  <a:gd name="connsiteX1" fmla="*/ 0 w 1929468"/>
                  <a:gd name="connsiteY1" fmla="*/ 1199626 h 2659310"/>
                  <a:gd name="connsiteX2" fmla="*/ 989901 w 1929468"/>
                  <a:gd name="connsiteY2" fmla="*/ 2659310 h 2659310"/>
                  <a:gd name="connsiteX3" fmla="*/ 1929468 w 1929468"/>
                  <a:gd name="connsiteY3" fmla="*/ 1442906 h 2659310"/>
                  <a:gd name="connsiteX4" fmla="*/ 1744910 w 1929468"/>
                  <a:gd name="connsiteY4" fmla="*/ 251670 h 2659310"/>
                  <a:gd name="connsiteX5" fmla="*/ 562062 w 1929468"/>
                  <a:gd name="connsiteY5" fmla="*/ 0 h 2659310"/>
                  <a:gd name="connsiteX6" fmla="*/ 436227 w 1929468"/>
                  <a:gd name="connsiteY6" fmla="*/ 75501 h 2659310"/>
                  <a:gd name="connsiteX0" fmla="*/ 436227 w 1929468"/>
                  <a:gd name="connsiteY0" fmla="*/ 0 h 2583809"/>
                  <a:gd name="connsiteX1" fmla="*/ 0 w 1929468"/>
                  <a:gd name="connsiteY1" fmla="*/ 1124125 h 2583809"/>
                  <a:gd name="connsiteX2" fmla="*/ 989901 w 1929468"/>
                  <a:gd name="connsiteY2" fmla="*/ 2583809 h 2583809"/>
                  <a:gd name="connsiteX3" fmla="*/ 1929468 w 1929468"/>
                  <a:gd name="connsiteY3" fmla="*/ 1367405 h 2583809"/>
                  <a:gd name="connsiteX4" fmla="*/ 1744910 w 1929468"/>
                  <a:gd name="connsiteY4" fmla="*/ 176169 h 2583809"/>
                  <a:gd name="connsiteX5" fmla="*/ 436227 w 1929468"/>
                  <a:gd name="connsiteY5" fmla="*/ 0 h 2583809"/>
                  <a:gd name="connsiteX0" fmla="*/ 436227 w 1992855"/>
                  <a:gd name="connsiteY0" fmla="*/ 75209 h 2659018"/>
                  <a:gd name="connsiteX1" fmla="*/ 0 w 1992855"/>
                  <a:gd name="connsiteY1" fmla="*/ 1199334 h 2659018"/>
                  <a:gd name="connsiteX2" fmla="*/ 989901 w 1992855"/>
                  <a:gd name="connsiteY2" fmla="*/ 2659018 h 2659018"/>
                  <a:gd name="connsiteX3" fmla="*/ 1929468 w 1992855"/>
                  <a:gd name="connsiteY3" fmla="*/ 1442614 h 2659018"/>
                  <a:gd name="connsiteX4" fmla="*/ 1744910 w 1992855"/>
                  <a:gd name="connsiteY4" fmla="*/ 251378 h 2659018"/>
                  <a:gd name="connsiteX5" fmla="*/ 436227 w 1992855"/>
                  <a:gd name="connsiteY5" fmla="*/ 75209 h 2659018"/>
                  <a:gd name="connsiteX0" fmla="*/ 436227 w 1992855"/>
                  <a:gd name="connsiteY0" fmla="*/ 75209 h 2660409"/>
                  <a:gd name="connsiteX1" fmla="*/ 0 w 1992855"/>
                  <a:gd name="connsiteY1" fmla="*/ 1199334 h 2660409"/>
                  <a:gd name="connsiteX2" fmla="*/ 989901 w 1992855"/>
                  <a:gd name="connsiteY2" fmla="*/ 2659018 h 2660409"/>
                  <a:gd name="connsiteX3" fmla="*/ 1929468 w 1992855"/>
                  <a:gd name="connsiteY3" fmla="*/ 1442614 h 2660409"/>
                  <a:gd name="connsiteX4" fmla="*/ 1744910 w 1992855"/>
                  <a:gd name="connsiteY4" fmla="*/ 251378 h 2660409"/>
                  <a:gd name="connsiteX5" fmla="*/ 436227 w 1992855"/>
                  <a:gd name="connsiteY5" fmla="*/ 75209 h 2660409"/>
                  <a:gd name="connsiteX0" fmla="*/ 456384 w 2013012"/>
                  <a:gd name="connsiteY0" fmla="*/ 75209 h 2660409"/>
                  <a:gd name="connsiteX1" fmla="*/ 20157 w 2013012"/>
                  <a:gd name="connsiteY1" fmla="*/ 1199334 h 2660409"/>
                  <a:gd name="connsiteX2" fmla="*/ 1010058 w 2013012"/>
                  <a:gd name="connsiteY2" fmla="*/ 2659018 h 2660409"/>
                  <a:gd name="connsiteX3" fmla="*/ 1949625 w 2013012"/>
                  <a:gd name="connsiteY3" fmla="*/ 1442614 h 2660409"/>
                  <a:gd name="connsiteX4" fmla="*/ 1765067 w 2013012"/>
                  <a:gd name="connsiteY4" fmla="*/ 251378 h 2660409"/>
                  <a:gd name="connsiteX5" fmla="*/ 456384 w 2013012"/>
                  <a:gd name="connsiteY5" fmla="*/ 75209 h 2660409"/>
                  <a:gd name="connsiteX0" fmla="*/ 456384 w 2013012"/>
                  <a:gd name="connsiteY0" fmla="*/ 142113 h 2727313"/>
                  <a:gd name="connsiteX1" fmla="*/ 20157 w 2013012"/>
                  <a:gd name="connsiteY1" fmla="*/ 1266238 h 2727313"/>
                  <a:gd name="connsiteX2" fmla="*/ 1010058 w 2013012"/>
                  <a:gd name="connsiteY2" fmla="*/ 2725922 h 2727313"/>
                  <a:gd name="connsiteX3" fmla="*/ 1949625 w 2013012"/>
                  <a:gd name="connsiteY3" fmla="*/ 1509518 h 2727313"/>
                  <a:gd name="connsiteX4" fmla="*/ 1765067 w 2013012"/>
                  <a:gd name="connsiteY4" fmla="*/ 318282 h 2727313"/>
                  <a:gd name="connsiteX5" fmla="*/ 456384 w 2013012"/>
                  <a:gd name="connsiteY5" fmla="*/ 142113 h 2727313"/>
                  <a:gd name="connsiteX0" fmla="*/ 436227 w 1992855"/>
                  <a:gd name="connsiteY0" fmla="*/ 142113 h 2727313"/>
                  <a:gd name="connsiteX1" fmla="*/ 0 w 1992855"/>
                  <a:gd name="connsiteY1" fmla="*/ 1266238 h 2727313"/>
                  <a:gd name="connsiteX2" fmla="*/ 989901 w 1992855"/>
                  <a:gd name="connsiteY2" fmla="*/ 2725922 h 2727313"/>
                  <a:gd name="connsiteX3" fmla="*/ 1929468 w 1992855"/>
                  <a:gd name="connsiteY3" fmla="*/ 1509518 h 2727313"/>
                  <a:gd name="connsiteX4" fmla="*/ 1744910 w 1992855"/>
                  <a:gd name="connsiteY4" fmla="*/ 318282 h 2727313"/>
                  <a:gd name="connsiteX5" fmla="*/ 436227 w 1992855"/>
                  <a:gd name="connsiteY5" fmla="*/ 142113 h 2727313"/>
                  <a:gd name="connsiteX0" fmla="*/ 436227 w 1992855"/>
                  <a:gd name="connsiteY0" fmla="*/ 142113 h 2727313"/>
                  <a:gd name="connsiteX1" fmla="*/ 0 w 1992855"/>
                  <a:gd name="connsiteY1" fmla="*/ 1266238 h 2727313"/>
                  <a:gd name="connsiteX2" fmla="*/ 989901 w 1992855"/>
                  <a:gd name="connsiteY2" fmla="*/ 2725922 h 2727313"/>
                  <a:gd name="connsiteX3" fmla="*/ 1929468 w 1992855"/>
                  <a:gd name="connsiteY3" fmla="*/ 1509518 h 2727313"/>
                  <a:gd name="connsiteX4" fmla="*/ 1744910 w 1992855"/>
                  <a:gd name="connsiteY4" fmla="*/ 318282 h 2727313"/>
                  <a:gd name="connsiteX5" fmla="*/ 436227 w 1992855"/>
                  <a:gd name="connsiteY5" fmla="*/ 142113 h 2727313"/>
                  <a:gd name="connsiteX0" fmla="*/ 436227 w 1992855"/>
                  <a:gd name="connsiteY0" fmla="*/ 142113 h 2727313"/>
                  <a:gd name="connsiteX1" fmla="*/ 0 w 1992855"/>
                  <a:gd name="connsiteY1" fmla="*/ 1266238 h 2727313"/>
                  <a:gd name="connsiteX2" fmla="*/ 989901 w 1992855"/>
                  <a:gd name="connsiteY2" fmla="*/ 2725922 h 2727313"/>
                  <a:gd name="connsiteX3" fmla="*/ 1929468 w 1992855"/>
                  <a:gd name="connsiteY3" fmla="*/ 1509518 h 2727313"/>
                  <a:gd name="connsiteX4" fmla="*/ 1744910 w 1992855"/>
                  <a:gd name="connsiteY4" fmla="*/ 318282 h 2727313"/>
                  <a:gd name="connsiteX5" fmla="*/ 436227 w 1992855"/>
                  <a:gd name="connsiteY5" fmla="*/ 142113 h 2727313"/>
                  <a:gd name="connsiteX0" fmla="*/ 436227 w 1992855"/>
                  <a:gd name="connsiteY0" fmla="*/ 142113 h 2727313"/>
                  <a:gd name="connsiteX1" fmla="*/ 0 w 1992855"/>
                  <a:gd name="connsiteY1" fmla="*/ 1266238 h 2727313"/>
                  <a:gd name="connsiteX2" fmla="*/ 989901 w 1992855"/>
                  <a:gd name="connsiteY2" fmla="*/ 2725922 h 2727313"/>
                  <a:gd name="connsiteX3" fmla="*/ 1929468 w 1992855"/>
                  <a:gd name="connsiteY3" fmla="*/ 1509518 h 2727313"/>
                  <a:gd name="connsiteX4" fmla="*/ 1744910 w 1992855"/>
                  <a:gd name="connsiteY4" fmla="*/ 318282 h 2727313"/>
                  <a:gd name="connsiteX5" fmla="*/ 436227 w 1992855"/>
                  <a:gd name="connsiteY5" fmla="*/ 142113 h 2727313"/>
                  <a:gd name="connsiteX0" fmla="*/ 453454 w 2010082"/>
                  <a:gd name="connsiteY0" fmla="*/ 142113 h 2727313"/>
                  <a:gd name="connsiteX1" fmla="*/ 17227 w 2010082"/>
                  <a:gd name="connsiteY1" fmla="*/ 1266238 h 2727313"/>
                  <a:gd name="connsiteX2" fmla="*/ 1007128 w 2010082"/>
                  <a:gd name="connsiteY2" fmla="*/ 2725922 h 2727313"/>
                  <a:gd name="connsiteX3" fmla="*/ 1946695 w 2010082"/>
                  <a:gd name="connsiteY3" fmla="*/ 1509518 h 2727313"/>
                  <a:gd name="connsiteX4" fmla="*/ 1762137 w 2010082"/>
                  <a:gd name="connsiteY4" fmla="*/ 318282 h 2727313"/>
                  <a:gd name="connsiteX5" fmla="*/ 453454 w 2010082"/>
                  <a:gd name="connsiteY5" fmla="*/ 142113 h 2727313"/>
                  <a:gd name="connsiteX0" fmla="*/ 453454 w 2010082"/>
                  <a:gd name="connsiteY0" fmla="*/ 171517 h 2756717"/>
                  <a:gd name="connsiteX1" fmla="*/ 17227 w 2010082"/>
                  <a:gd name="connsiteY1" fmla="*/ 1295642 h 2756717"/>
                  <a:gd name="connsiteX2" fmla="*/ 1007128 w 2010082"/>
                  <a:gd name="connsiteY2" fmla="*/ 2755326 h 2756717"/>
                  <a:gd name="connsiteX3" fmla="*/ 1946695 w 2010082"/>
                  <a:gd name="connsiteY3" fmla="*/ 1538922 h 2756717"/>
                  <a:gd name="connsiteX4" fmla="*/ 1762137 w 2010082"/>
                  <a:gd name="connsiteY4" fmla="*/ 347686 h 2756717"/>
                  <a:gd name="connsiteX5" fmla="*/ 453454 w 2010082"/>
                  <a:gd name="connsiteY5" fmla="*/ 171517 h 2756717"/>
                  <a:gd name="connsiteX0" fmla="*/ 453454 w 2010082"/>
                  <a:gd name="connsiteY0" fmla="*/ 171517 h 2756717"/>
                  <a:gd name="connsiteX1" fmla="*/ 17227 w 2010082"/>
                  <a:gd name="connsiteY1" fmla="*/ 1295642 h 2756717"/>
                  <a:gd name="connsiteX2" fmla="*/ 1007128 w 2010082"/>
                  <a:gd name="connsiteY2" fmla="*/ 2755326 h 2756717"/>
                  <a:gd name="connsiteX3" fmla="*/ 1946695 w 2010082"/>
                  <a:gd name="connsiteY3" fmla="*/ 1538922 h 2756717"/>
                  <a:gd name="connsiteX4" fmla="*/ 1762137 w 2010082"/>
                  <a:gd name="connsiteY4" fmla="*/ 347686 h 2756717"/>
                  <a:gd name="connsiteX5" fmla="*/ 453454 w 2010082"/>
                  <a:gd name="connsiteY5" fmla="*/ 171517 h 2756717"/>
                  <a:gd name="connsiteX0" fmla="*/ 453454 w 2010082"/>
                  <a:gd name="connsiteY0" fmla="*/ 156605 h 2741805"/>
                  <a:gd name="connsiteX1" fmla="*/ 17227 w 2010082"/>
                  <a:gd name="connsiteY1" fmla="*/ 1280730 h 2741805"/>
                  <a:gd name="connsiteX2" fmla="*/ 1007128 w 2010082"/>
                  <a:gd name="connsiteY2" fmla="*/ 2740414 h 2741805"/>
                  <a:gd name="connsiteX3" fmla="*/ 1946695 w 2010082"/>
                  <a:gd name="connsiteY3" fmla="*/ 1524010 h 2741805"/>
                  <a:gd name="connsiteX4" fmla="*/ 1762137 w 2010082"/>
                  <a:gd name="connsiteY4" fmla="*/ 332774 h 2741805"/>
                  <a:gd name="connsiteX5" fmla="*/ 453454 w 2010082"/>
                  <a:gd name="connsiteY5" fmla="*/ 156605 h 2741805"/>
                  <a:gd name="connsiteX0" fmla="*/ 541068 w 2010751"/>
                  <a:gd name="connsiteY0" fmla="*/ 137114 h 2822982"/>
                  <a:gd name="connsiteX1" fmla="*/ 20951 w 2010751"/>
                  <a:gd name="connsiteY1" fmla="*/ 1361907 h 2822982"/>
                  <a:gd name="connsiteX2" fmla="*/ 1010852 w 2010751"/>
                  <a:gd name="connsiteY2" fmla="*/ 2821591 h 2822982"/>
                  <a:gd name="connsiteX3" fmla="*/ 1950419 w 2010751"/>
                  <a:gd name="connsiteY3" fmla="*/ 1605187 h 2822982"/>
                  <a:gd name="connsiteX4" fmla="*/ 1765861 w 2010751"/>
                  <a:gd name="connsiteY4" fmla="*/ 413951 h 2822982"/>
                  <a:gd name="connsiteX5" fmla="*/ 541068 w 2010751"/>
                  <a:gd name="connsiteY5" fmla="*/ 137114 h 2822982"/>
                  <a:gd name="connsiteX0" fmla="*/ 533268 w 2065832"/>
                  <a:gd name="connsiteY0" fmla="*/ 75614 h 2761500"/>
                  <a:gd name="connsiteX1" fmla="*/ 13151 w 2065832"/>
                  <a:gd name="connsiteY1" fmla="*/ 1300407 h 2761500"/>
                  <a:gd name="connsiteX2" fmla="*/ 1003052 w 2065832"/>
                  <a:gd name="connsiteY2" fmla="*/ 2760091 h 2761500"/>
                  <a:gd name="connsiteX3" fmla="*/ 1942619 w 2065832"/>
                  <a:gd name="connsiteY3" fmla="*/ 1543687 h 2761500"/>
                  <a:gd name="connsiteX4" fmla="*/ 1900674 w 2065832"/>
                  <a:gd name="connsiteY4" fmla="*/ 285340 h 2761500"/>
                  <a:gd name="connsiteX5" fmla="*/ 533268 w 2065832"/>
                  <a:gd name="connsiteY5" fmla="*/ 75614 h 2761500"/>
                  <a:gd name="connsiteX0" fmla="*/ 533268 w 2043729"/>
                  <a:gd name="connsiteY0" fmla="*/ 100939 h 2823341"/>
                  <a:gd name="connsiteX1" fmla="*/ 13151 w 2043729"/>
                  <a:gd name="connsiteY1" fmla="*/ 1325732 h 2823341"/>
                  <a:gd name="connsiteX2" fmla="*/ 1003052 w 2043729"/>
                  <a:gd name="connsiteY2" fmla="*/ 2785416 h 2823341"/>
                  <a:gd name="connsiteX3" fmla="*/ 1900674 w 2043729"/>
                  <a:gd name="connsiteY3" fmla="*/ 2214965 h 2823341"/>
                  <a:gd name="connsiteX4" fmla="*/ 1900674 w 2043729"/>
                  <a:gd name="connsiteY4" fmla="*/ 310665 h 2823341"/>
                  <a:gd name="connsiteX5" fmla="*/ 533268 w 2043729"/>
                  <a:gd name="connsiteY5" fmla="*/ 100939 h 2823341"/>
                  <a:gd name="connsiteX0" fmla="*/ 526468 w 2046505"/>
                  <a:gd name="connsiteY0" fmla="*/ 100939 h 2693447"/>
                  <a:gd name="connsiteX1" fmla="*/ 6351 w 2046505"/>
                  <a:gd name="connsiteY1" fmla="*/ 1325732 h 2693447"/>
                  <a:gd name="connsiteX2" fmla="*/ 828472 w 2046505"/>
                  <a:gd name="connsiteY2" fmla="*/ 2642803 h 2693447"/>
                  <a:gd name="connsiteX3" fmla="*/ 1893874 w 2046505"/>
                  <a:gd name="connsiteY3" fmla="*/ 2214965 h 2693447"/>
                  <a:gd name="connsiteX4" fmla="*/ 1893874 w 2046505"/>
                  <a:gd name="connsiteY4" fmla="*/ 310665 h 2693447"/>
                  <a:gd name="connsiteX5" fmla="*/ 526468 w 2046505"/>
                  <a:gd name="connsiteY5" fmla="*/ 100939 h 2693447"/>
                  <a:gd name="connsiteX0" fmla="*/ 527074 w 2046133"/>
                  <a:gd name="connsiteY0" fmla="*/ 100939 h 2656777"/>
                  <a:gd name="connsiteX1" fmla="*/ 6957 w 2046133"/>
                  <a:gd name="connsiteY1" fmla="*/ 1325732 h 2656777"/>
                  <a:gd name="connsiteX2" fmla="*/ 845856 w 2046133"/>
                  <a:gd name="connsiteY2" fmla="*/ 2600858 h 2656777"/>
                  <a:gd name="connsiteX3" fmla="*/ 1894480 w 2046133"/>
                  <a:gd name="connsiteY3" fmla="*/ 2214965 h 2656777"/>
                  <a:gd name="connsiteX4" fmla="*/ 1894480 w 2046133"/>
                  <a:gd name="connsiteY4" fmla="*/ 310665 h 2656777"/>
                  <a:gd name="connsiteX5" fmla="*/ 527074 w 2046133"/>
                  <a:gd name="connsiteY5" fmla="*/ 100939 h 2656777"/>
                  <a:gd name="connsiteX0" fmla="*/ 404660 w 1923719"/>
                  <a:gd name="connsiteY0" fmla="*/ 114414 h 2657296"/>
                  <a:gd name="connsiteX1" fmla="*/ 10378 w 1923719"/>
                  <a:gd name="connsiteY1" fmla="*/ 1523765 h 2657296"/>
                  <a:gd name="connsiteX2" fmla="*/ 723442 w 1923719"/>
                  <a:gd name="connsiteY2" fmla="*/ 2614333 h 2657296"/>
                  <a:gd name="connsiteX3" fmla="*/ 1772066 w 1923719"/>
                  <a:gd name="connsiteY3" fmla="*/ 2228440 h 2657296"/>
                  <a:gd name="connsiteX4" fmla="*/ 1772066 w 1923719"/>
                  <a:gd name="connsiteY4" fmla="*/ 324140 h 2657296"/>
                  <a:gd name="connsiteX5" fmla="*/ 404660 w 1923719"/>
                  <a:gd name="connsiteY5" fmla="*/ 114414 h 2657296"/>
                  <a:gd name="connsiteX0" fmla="*/ 427714 w 1946773"/>
                  <a:gd name="connsiteY0" fmla="*/ 114414 h 2657296"/>
                  <a:gd name="connsiteX1" fmla="*/ 33432 w 1946773"/>
                  <a:gd name="connsiteY1" fmla="*/ 1523765 h 2657296"/>
                  <a:gd name="connsiteX2" fmla="*/ 746496 w 1946773"/>
                  <a:gd name="connsiteY2" fmla="*/ 2614333 h 2657296"/>
                  <a:gd name="connsiteX3" fmla="*/ 1795120 w 1946773"/>
                  <a:gd name="connsiteY3" fmla="*/ 2228440 h 2657296"/>
                  <a:gd name="connsiteX4" fmla="*/ 1795120 w 1946773"/>
                  <a:gd name="connsiteY4" fmla="*/ 324140 h 2657296"/>
                  <a:gd name="connsiteX5" fmla="*/ 427714 w 1946773"/>
                  <a:gd name="connsiteY5" fmla="*/ 114414 h 2657296"/>
                  <a:gd name="connsiteX0" fmla="*/ 439343 w 1958402"/>
                  <a:gd name="connsiteY0" fmla="*/ 160004 h 2669484"/>
                  <a:gd name="connsiteX1" fmla="*/ 32446 w 1958402"/>
                  <a:gd name="connsiteY1" fmla="*/ 2190758 h 2669484"/>
                  <a:gd name="connsiteX2" fmla="*/ 758125 w 1958402"/>
                  <a:gd name="connsiteY2" fmla="*/ 2659923 h 2669484"/>
                  <a:gd name="connsiteX3" fmla="*/ 1806749 w 1958402"/>
                  <a:gd name="connsiteY3" fmla="*/ 2274030 h 2669484"/>
                  <a:gd name="connsiteX4" fmla="*/ 1806749 w 1958402"/>
                  <a:gd name="connsiteY4" fmla="*/ 369730 h 2669484"/>
                  <a:gd name="connsiteX5" fmla="*/ 439343 w 1958402"/>
                  <a:gd name="connsiteY5" fmla="*/ 160004 h 2669484"/>
                  <a:gd name="connsiteX0" fmla="*/ 438910 w 1939584"/>
                  <a:gd name="connsiteY0" fmla="*/ 104459 h 2613939"/>
                  <a:gd name="connsiteX1" fmla="*/ 32013 w 1939584"/>
                  <a:gd name="connsiteY1" fmla="*/ 2135213 h 2613939"/>
                  <a:gd name="connsiteX2" fmla="*/ 757692 w 1939584"/>
                  <a:gd name="connsiteY2" fmla="*/ 2604378 h 2613939"/>
                  <a:gd name="connsiteX3" fmla="*/ 1806316 w 1939584"/>
                  <a:gd name="connsiteY3" fmla="*/ 2218485 h 2613939"/>
                  <a:gd name="connsiteX4" fmla="*/ 1774781 w 1939584"/>
                  <a:gd name="connsiteY4" fmla="*/ 494064 h 2613939"/>
                  <a:gd name="connsiteX5" fmla="*/ 438910 w 1939584"/>
                  <a:gd name="connsiteY5" fmla="*/ 104459 h 2613939"/>
                  <a:gd name="connsiteX0" fmla="*/ 371579 w 1925862"/>
                  <a:gd name="connsiteY0" fmla="*/ 135328 h 2473790"/>
                  <a:gd name="connsiteX1" fmla="*/ 15139 w 1925862"/>
                  <a:gd name="connsiteY1" fmla="*/ 2002554 h 2473790"/>
                  <a:gd name="connsiteX2" fmla="*/ 740818 w 1925862"/>
                  <a:gd name="connsiteY2" fmla="*/ 2471719 h 2473790"/>
                  <a:gd name="connsiteX3" fmla="*/ 1789442 w 1925862"/>
                  <a:gd name="connsiteY3" fmla="*/ 2085826 h 2473790"/>
                  <a:gd name="connsiteX4" fmla="*/ 1757907 w 1925862"/>
                  <a:gd name="connsiteY4" fmla="*/ 361405 h 2473790"/>
                  <a:gd name="connsiteX5" fmla="*/ 371579 w 1925862"/>
                  <a:gd name="connsiteY5" fmla="*/ 135328 h 2473790"/>
                  <a:gd name="connsiteX0" fmla="*/ 334205 w 1935423"/>
                  <a:gd name="connsiteY0" fmla="*/ 127974 h 2499141"/>
                  <a:gd name="connsiteX1" fmla="*/ 21916 w 1935423"/>
                  <a:gd name="connsiteY1" fmla="*/ 2027905 h 2499141"/>
                  <a:gd name="connsiteX2" fmla="*/ 747595 w 1935423"/>
                  <a:gd name="connsiteY2" fmla="*/ 2497070 h 2499141"/>
                  <a:gd name="connsiteX3" fmla="*/ 1796219 w 1935423"/>
                  <a:gd name="connsiteY3" fmla="*/ 2111177 h 2499141"/>
                  <a:gd name="connsiteX4" fmla="*/ 1764684 w 1935423"/>
                  <a:gd name="connsiteY4" fmla="*/ 386756 h 2499141"/>
                  <a:gd name="connsiteX5" fmla="*/ 334205 w 1935423"/>
                  <a:gd name="connsiteY5" fmla="*/ 127974 h 2499141"/>
                  <a:gd name="connsiteX0" fmla="*/ 334205 w 2592417"/>
                  <a:gd name="connsiteY0" fmla="*/ 188282 h 3598392"/>
                  <a:gd name="connsiteX1" fmla="*/ 21916 w 2592417"/>
                  <a:gd name="connsiteY1" fmla="*/ 2088213 h 3598392"/>
                  <a:gd name="connsiteX2" fmla="*/ 747595 w 2592417"/>
                  <a:gd name="connsiteY2" fmla="*/ 2557378 h 3598392"/>
                  <a:gd name="connsiteX3" fmla="*/ 2562758 w 2592417"/>
                  <a:gd name="connsiteY3" fmla="*/ 3528763 h 3598392"/>
                  <a:gd name="connsiteX4" fmla="*/ 1764684 w 2592417"/>
                  <a:gd name="connsiteY4" fmla="*/ 447064 h 3598392"/>
                  <a:gd name="connsiteX5" fmla="*/ 334205 w 2592417"/>
                  <a:gd name="connsiteY5" fmla="*/ 188282 h 3598392"/>
                  <a:gd name="connsiteX0" fmla="*/ 325812 w 2590299"/>
                  <a:gd name="connsiteY0" fmla="*/ 188284 h 3824581"/>
                  <a:gd name="connsiteX1" fmla="*/ 13523 w 2590299"/>
                  <a:gd name="connsiteY1" fmla="*/ 2088215 h 3824581"/>
                  <a:gd name="connsiteX2" fmla="*/ 607794 w 2590299"/>
                  <a:gd name="connsiteY2" fmla="*/ 3538543 h 3824581"/>
                  <a:gd name="connsiteX3" fmla="*/ 2554365 w 2590299"/>
                  <a:gd name="connsiteY3" fmla="*/ 3528765 h 3824581"/>
                  <a:gd name="connsiteX4" fmla="*/ 1756291 w 2590299"/>
                  <a:gd name="connsiteY4" fmla="*/ 447066 h 3824581"/>
                  <a:gd name="connsiteX5" fmla="*/ 325812 w 2590299"/>
                  <a:gd name="connsiteY5" fmla="*/ 188284 h 3824581"/>
                  <a:gd name="connsiteX0" fmla="*/ 607978 w 2574764"/>
                  <a:gd name="connsiteY0" fmla="*/ 158387 h 3892802"/>
                  <a:gd name="connsiteX1" fmla="*/ 23 w 2574764"/>
                  <a:gd name="connsiteY1" fmla="*/ 2156435 h 3892802"/>
                  <a:gd name="connsiteX2" fmla="*/ 594294 w 2574764"/>
                  <a:gd name="connsiteY2" fmla="*/ 3606763 h 3892802"/>
                  <a:gd name="connsiteX3" fmla="*/ 2540865 w 2574764"/>
                  <a:gd name="connsiteY3" fmla="*/ 3596985 h 3892802"/>
                  <a:gd name="connsiteX4" fmla="*/ 1742791 w 2574764"/>
                  <a:gd name="connsiteY4" fmla="*/ 515286 h 3892802"/>
                  <a:gd name="connsiteX5" fmla="*/ 607978 w 2574764"/>
                  <a:gd name="connsiteY5" fmla="*/ 158387 h 3892802"/>
                  <a:gd name="connsiteX0" fmla="*/ 607978 w 2574764"/>
                  <a:gd name="connsiteY0" fmla="*/ 24547 h 3758962"/>
                  <a:gd name="connsiteX1" fmla="*/ 23 w 2574764"/>
                  <a:gd name="connsiteY1" fmla="*/ 2022595 h 3758962"/>
                  <a:gd name="connsiteX2" fmla="*/ 594294 w 2574764"/>
                  <a:gd name="connsiteY2" fmla="*/ 3472923 h 3758962"/>
                  <a:gd name="connsiteX3" fmla="*/ 2540865 w 2574764"/>
                  <a:gd name="connsiteY3" fmla="*/ 3463145 h 3758962"/>
                  <a:gd name="connsiteX4" fmla="*/ 1742791 w 2574764"/>
                  <a:gd name="connsiteY4" fmla="*/ 381446 h 3758962"/>
                  <a:gd name="connsiteX5" fmla="*/ 607978 w 2574764"/>
                  <a:gd name="connsiteY5" fmla="*/ 24547 h 3758962"/>
                  <a:gd name="connsiteX0" fmla="*/ 607978 w 2590895"/>
                  <a:gd name="connsiteY0" fmla="*/ 18508 h 3698475"/>
                  <a:gd name="connsiteX1" fmla="*/ 23 w 2590895"/>
                  <a:gd name="connsiteY1" fmla="*/ 2016556 h 3698475"/>
                  <a:gd name="connsiteX2" fmla="*/ 594294 w 2590895"/>
                  <a:gd name="connsiteY2" fmla="*/ 3466884 h 3698475"/>
                  <a:gd name="connsiteX3" fmla="*/ 2540865 w 2590895"/>
                  <a:gd name="connsiteY3" fmla="*/ 3457106 h 3698475"/>
                  <a:gd name="connsiteX4" fmla="*/ 1896098 w 2590895"/>
                  <a:gd name="connsiteY4" fmla="*/ 1160339 h 3698475"/>
                  <a:gd name="connsiteX5" fmla="*/ 607978 w 2590895"/>
                  <a:gd name="connsiteY5" fmla="*/ 18508 h 3698475"/>
                  <a:gd name="connsiteX0" fmla="*/ 553342 w 2591606"/>
                  <a:gd name="connsiteY0" fmla="*/ 18812 h 3682430"/>
                  <a:gd name="connsiteX1" fmla="*/ 140 w 2591606"/>
                  <a:gd name="connsiteY1" fmla="*/ 2000509 h 3682430"/>
                  <a:gd name="connsiteX2" fmla="*/ 594411 w 2591606"/>
                  <a:gd name="connsiteY2" fmla="*/ 3450837 h 3682430"/>
                  <a:gd name="connsiteX3" fmla="*/ 2540982 w 2591606"/>
                  <a:gd name="connsiteY3" fmla="*/ 3441059 h 3682430"/>
                  <a:gd name="connsiteX4" fmla="*/ 1896215 w 2591606"/>
                  <a:gd name="connsiteY4" fmla="*/ 1144292 h 3682430"/>
                  <a:gd name="connsiteX5" fmla="*/ 553342 w 2591606"/>
                  <a:gd name="connsiteY5" fmla="*/ 18812 h 3682430"/>
                  <a:gd name="connsiteX0" fmla="*/ 531652 w 2592058"/>
                  <a:gd name="connsiteY0" fmla="*/ 18211 h 3714534"/>
                  <a:gd name="connsiteX1" fmla="*/ 351 w 2592058"/>
                  <a:gd name="connsiteY1" fmla="*/ 2032615 h 3714534"/>
                  <a:gd name="connsiteX2" fmla="*/ 594622 w 2592058"/>
                  <a:gd name="connsiteY2" fmla="*/ 3482943 h 3714534"/>
                  <a:gd name="connsiteX3" fmla="*/ 2541193 w 2592058"/>
                  <a:gd name="connsiteY3" fmla="*/ 3473165 h 3714534"/>
                  <a:gd name="connsiteX4" fmla="*/ 1896426 w 2592058"/>
                  <a:gd name="connsiteY4" fmla="*/ 1176398 h 3714534"/>
                  <a:gd name="connsiteX5" fmla="*/ 531652 w 2592058"/>
                  <a:gd name="connsiteY5" fmla="*/ 18211 h 3714534"/>
                  <a:gd name="connsiteX0" fmla="*/ 444203 w 2504609"/>
                  <a:gd name="connsiteY0" fmla="*/ 16469 h 3715549"/>
                  <a:gd name="connsiteX1" fmla="*/ 507 w 2504609"/>
                  <a:gd name="connsiteY1" fmla="*/ 1981817 h 3715549"/>
                  <a:gd name="connsiteX2" fmla="*/ 507173 w 2504609"/>
                  <a:gd name="connsiteY2" fmla="*/ 3481201 h 3715549"/>
                  <a:gd name="connsiteX3" fmla="*/ 2453744 w 2504609"/>
                  <a:gd name="connsiteY3" fmla="*/ 3471423 h 3715549"/>
                  <a:gd name="connsiteX4" fmla="*/ 1808977 w 2504609"/>
                  <a:gd name="connsiteY4" fmla="*/ 1174656 h 3715549"/>
                  <a:gd name="connsiteX5" fmla="*/ 444203 w 2504609"/>
                  <a:gd name="connsiteY5" fmla="*/ 16469 h 3715549"/>
                  <a:gd name="connsiteX0" fmla="*/ 444203 w 2608884"/>
                  <a:gd name="connsiteY0" fmla="*/ 16469 h 3790555"/>
                  <a:gd name="connsiteX1" fmla="*/ 507 w 2608884"/>
                  <a:gd name="connsiteY1" fmla="*/ 1981817 h 3790555"/>
                  <a:gd name="connsiteX2" fmla="*/ 507173 w 2608884"/>
                  <a:gd name="connsiteY2" fmla="*/ 3481201 h 3790555"/>
                  <a:gd name="connsiteX3" fmla="*/ 2453744 w 2608884"/>
                  <a:gd name="connsiteY3" fmla="*/ 3471423 h 3790555"/>
                  <a:gd name="connsiteX4" fmla="*/ 1808977 w 2608884"/>
                  <a:gd name="connsiteY4" fmla="*/ 1174656 h 3790555"/>
                  <a:gd name="connsiteX5" fmla="*/ 444203 w 2608884"/>
                  <a:gd name="connsiteY5" fmla="*/ 16469 h 3790555"/>
                  <a:gd name="connsiteX0" fmla="*/ 446194 w 2610875"/>
                  <a:gd name="connsiteY0" fmla="*/ 20013 h 3794097"/>
                  <a:gd name="connsiteX1" fmla="*/ 2498 w 2610875"/>
                  <a:gd name="connsiteY1" fmla="*/ 1985361 h 3794097"/>
                  <a:gd name="connsiteX2" fmla="*/ 509164 w 2610875"/>
                  <a:gd name="connsiteY2" fmla="*/ 3484745 h 3794097"/>
                  <a:gd name="connsiteX3" fmla="*/ 2455735 w 2610875"/>
                  <a:gd name="connsiteY3" fmla="*/ 3474967 h 3794097"/>
                  <a:gd name="connsiteX4" fmla="*/ 1810968 w 2610875"/>
                  <a:gd name="connsiteY4" fmla="*/ 1178200 h 3794097"/>
                  <a:gd name="connsiteX5" fmla="*/ 446194 w 2610875"/>
                  <a:gd name="connsiteY5" fmla="*/ 20013 h 379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0875" h="3794097">
                    <a:moveTo>
                      <a:pt x="446194" y="20013"/>
                    </a:moveTo>
                    <a:cubicBezTo>
                      <a:pt x="-6023" y="170893"/>
                      <a:pt x="-7997" y="1407906"/>
                      <a:pt x="2498" y="1985361"/>
                    </a:cubicBezTo>
                    <a:cubicBezTo>
                      <a:pt x="12993" y="2562816"/>
                      <a:pt x="100291" y="3236477"/>
                      <a:pt x="509164" y="3484745"/>
                    </a:cubicBezTo>
                    <a:cubicBezTo>
                      <a:pt x="918037" y="3733013"/>
                      <a:pt x="1965004" y="4039271"/>
                      <a:pt x="2455735" y="3474967"/>
                    </a:cubicBezTo>
                    <a:cubicBezTo>
                      <a:pt x="2946466" y="2910663"/>
                      <a:pt x="2145891" y="1754026"/>
                      <a:pt x="1810968" y="1178200"/>
                    </a:cubicBezTo>
                    <a:cubicBezTo>
                      <a:pt x="1476045" y="602374"/>
                      <a:pt x="898411" y="-130867"/>
                      <a:pt x="446194" y="20013"/>
                    </a:cubicBezTo>
                    <a:close/>
                  </a:path>
                </a:pathLst>
              </a:custGeom>
              <a:solidFill>
                <a:srgbClr val="DFDFD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buClr>
                    <a:srgbClr val="000000"/>
                  </a:buClr>
                  <a:buSzPct val="100000"/>
                </a:pPr>
                <a:endParaRPr lang="de-DE" sz="200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DB2F0C19-37D5-4843-A882-A6D66685A961}"/>
                </a:ext>
              </a:extLst>
            </p:cNvPr>
            <p:cNvGrpSpPr/>
            <p:nvPr/>
          </p:nvGrpSpPr>
          <p:grpSpPr>
            <a:xfrm>
              <a:off x="2311887" y="1373958"/>
              <a:ext cx="3196808" cy="1988144"/>
              <a:chOff x="3154732" y="1671267"/>
              <a:chExt cx="4624990" cy="2876353"/>
            </a:xfrm>
          </p:grpSpPr>
          <p:sp>
            <p:nvSpPr>
              <p:cNvPr id="105" name="Freihandform 289">
                <a:extLst>
                  <a:ext uri="{FF2B5EF4-FFF2-40B4-BE49-F238E27FC236}">
                    <a16:creationId xmlns:a16="http://schemas.microsoft.com/office/drawing/2014/main" id="{E096FD4D-1F11-4805-95D5-71D4605A142C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3797861" y="2546942"/>
                <a:ext cx="252000" cy="1524678"/>
              </a:xfrm>
              <a:custGeom>
                <a:avLst/>
                <a:gdLst>
                  <a:gd name="connsiteX0" fmla="*/ 43543 w 191589"/>
                  <a:gd name="connsiteY0" fmla="*/ 0 h 1567543"/>
                  <a:gd name="connsiteX1" fmla="*/ 0 w 191589"/>
                  <a:gd name="connsiteY1" fmla="*/ 1567543 h 1567543"/>
                  <a:gd name="connsiteX2" fmla="*/ 191589 w 191589"/>
                  <a:gd name="connsiteY2" fmla="*/ 87086 h 1567543"/>
                  <a:gd name="connsiteX0" fmla="*/ 43543 w 287383"/>
                  <a:gd name="connsiteY0" fmla="*/ 0 h 1567543"/>
                  <a:gd name="connsiteX1" fmla="*/ 0 w 287383"/>
                  <a:gd name="connsiteY1" fmla="*/ 1567543 h 1567543"/>
                  <a:gd name="connsiteX2" fmla="*/ 287383 w 287383"/>
                  <a:gd name="connsiteY2" fmla="*/ 148046 h 1567543"/>
                  <a:gd name="connsiteX0" fmla="*/ 43543 w 287383"/>
                  <a:gd name="connsiteY0" fmla="*/ 0 h 1567543"/>
                  <a:gd name="connsiteX1" fmla="*/ 0 w 287383"/>
                  <a:gd name="connsiteY1" fmla="*/ 1567543 h 1567543"/>
                  <a:gd name="connsiteX2" fmla="*/ 287383 w 287383"/>
                  <a:gd name="connsiteY2" fmla="*/ 113211 h 1567543"/>
                  <a:gd name="connsiteX0" fmla="*/ 43543 w 287383"/>
                  <a:gd name="connsiteY0" fmla="*/ 0 h 1567543"/>
                  <a:gd name="connsiteX1" fmla="*/ 0 w 287383"/>
                  <a:gd name="connsiteY1" fmla="*/ 1567543 h 1567543"/>
                  <a:gd name="connsiteX2" fmla="*/ 287383 w 287383"/>
                  <a:gd name="connsiteY2" fmla="*/ 113211 h 1567543"/>
                  <a:gd name="connsiteX3" fmla="*/ 43543 w 287383"/>
                  <a:gd name="connsiteY3" fmla="*/ 0 h 1567543"/>
                  <a:gd name="connsiteX0" fmla="*/ 43543 w 287383"/>
                  <a:gd name="connsiteY0" fmla="*/ 0 h 1567543"/>
                  <a:gd name="connsiteX1" fmla="*/ 0 w 287383"/>
                  <a:gd name="connsiteY1" fmla="*/ 1567543 h 1567543"/>
                  <a:gd name="connsiteX2" fmla="*/ 287383 w 287383"/>
                  <a:gd name="connsiteY2" fmla="*/ 113211 h 1567543"/>
                  <a:gd name="connsiteX3" fmla="*/ 43543 w 287383"/>
                  <a:gd name="connsiteY3" fmla="*/ 0 h 1567543"/>
                  <a:gd name="connsiteX0" fmla="*/ 131251 w 375091"/>
                  <a:gd name="connsiteY0" fmla="*/ 0 h 1567543"/>
                  <a:gd name="connsiteX1" fmla="*/ 87708 w 375091"/>
                  <a:gd name="connsiteY1" fmla="*/ 1567543 h 1567543"/>
                  <a:gd name="connsiteX2" fmla="*/ 375091 w 375091"/>
                  <a:gd name="connsiteY2" fmla="*/ 113211 h 1567543"/>
                  <a:gd name="connsiteX3" fmla="*/ 131251 w 375091"/>
                  <a:gd name="connsiteY3" fmla="*/ 0 h 1567543"/>
                  <a:gd name="connsiteX0" fmla="*/ 131251 w 131251"/>
                  <a:gd name="connsiteY0" fmla="*/ 0 h 1567543"/>
                  <a:gd name="connsiteX1" fmla="*/ 87708 w 131251"/>
                  <a:gd name="connsiteY1" fmla="*/ 1567543 h 1567543"/>
                  <a:gd name="connsiteX2" fmla="*/ 131251 w 131251"/>
                  <a:gd name="connsiteY2" fmla="*/ 0 h 1567543"/>
                  <a:gd name="connsiteX0" fmla="*/ 131251 w 229589"/>
                  <a:gd name="connsiteY0" fmla="*/ 0 h 1567543"/>
                  <a:gd name="connsiteX1" fmla="*/ 87708 w 229589"/>
                  <a:gd name="connsiteY1" fmla="*/ 1567543 h 1567543"/>
                  <a:gd name="connsiteX2" fmla="*/ 131251 w 229589"/>
                  <a:gd name="connsiteY2" fmla="*/ 0 h 1567543"/>
                  <a:gd name="connsiteX0" fmla="*/ 129447 w 227785"/>
                  <a:gd name="connsiteY0" fmla="*/ 0 h 1567543"/>
                  <a:gd name="connsiteX1" fmla="*/ 85904 w 227785"/>
                  <a:gd name="connsiteY1" fmla="*/ 1567543 h 1567543"/>
                  <a:gd name="connsiteX2" fmla="*/ 129447 w 227785"/>
                  <a:gd name="connsiteY2" fmla="*/ 0 h 1567543"/>
                  <a:gd name="connsiteX0" fmla="*/ 129447 w 282834"/>
                  <a:gd name="connsiteY0" fmla="*/ 0 h 1567543"/>
                  <a:gd name="connsiteX1" fmla="*/ 85904 w 282834"/>
                  <a:gd name="connsiteY1" fmla="*/ 1567543 h 1567543"/>
                  <a:gd name="connsiteX2" fmla="*/ 129447 w 282834"/>
                  <a:gd name="connsiteY2" fmla="*/ 0 h 1567543"/>
                  <a:gd name="connsiteX0" fmla="*/ 182622 w 336009"/>
                  <a:gd name="connsiteY0" fmla="*/ 0 h 1567543"/>
                  <a:gd name="connsiteX1" fmla="*/ 139079 w 336009"/>
                  <a:gd name="connsiteY1" fmla="*/ 1567543 h 1567543"/>
                  <a:gd name="connsiteX2" fmla="*/ 182622 w 336009"/>
                  <a:gd name="connsiteY2" fmla="*/ 0 h 1567543"/>
                  <a:gd name="connsiteX0" fmla="*/ 150767 w 341884"/>
                  <a:gd name="connsiteY0" fmla="*/ 0 h 1558834"/>
                  <a:gd name="connsiteX1" fmla="*/ 185601 w 341884"/>
                  <a:gd name="connsiteY1" fmla="*/ 1558834 h 1558834"/>
                  <a:gd name="connsiteX2" fmla="*/ 150767 w 341884"/>
                  <a:gd name="connsiteY2" fmla="*/ 0 h 1558834"/>
                  <a:gd name="connsiteX0" fmla="*/ 149664 w 342518"/>
                  <a:gd name="connsiteY0" fmla="*/ 0 h 1542959"/>
                  <a:gd name="connsiteX1" fmla="*/ 187673 w 342518"/>
                  <a:gd name="connsiteY1" fmla="*/ 1542959 h 1542959"/>
                  <a:gd name="connsiteX2" fmla="*/ 149664 w 342518"/>
                  <a:gd name="connsiteY2" fmla="*/ 0 h 1542959"/>
                  <a:gd name="connsiteX0" fmla="*/ 151881 w 341277"/>
                  <a:gd name="connsiteY0" fmla="*/ 0 h 1539784"/>
                  <a:gd name="connsiteX1" fmla="*/ 183540 w 341277"/>
                  <a:gd name="connsiteY1" fmla="*/ 1539784 h 1539784"/>
                  <a:gd name="connsiteX2" fmla="*/ 151881 w 341277"/>
                  <a:gd name="connsiteY2" fmla="*/ 0 h 1539784"/>
                  <a:gd name="connsiteX0" fmla="*/ 151881 w 341277"/>
                  <a:gd name="connsiteY0" fmla="*/ 0 h 1533434"/>
                  <a:gd name="connsiteX1" fmla="*/ 183540 w 341277"/>
                  <a:gd name="connsiteY1" fmla="*/ 1533434 h 1533434"/>
                  <a:gd name="connsiteX2" fmla="*/ 151881 w 341277"/>
                  <a:gd name="connsiteY2" fmla="*/ 0 h 1533434"/>
                  <a:gd name="connsiteX0" fmla="*/ 151881 w 307855"/>
                  <a:gd name="connsiteY0" fmla="*/ 0 h 1533434"/>
                  <a:gd name="connsiteX1" fmla="*/ 183540 w 307855"/>
                  <a:gd name="connsiteY1" fmla="*/ 1533434 h 1533434"/>
                  <a:gd name="connsiteX2" fmla="*/ 151881 w 307855"/>
                  <a:gd name="connsiteY2" fmla="*/ 0 h 1533434"/>
                  <a:gd name="connsiteX0" fmla="*/ 151881 w 287272"/>
                  <a:gd name="connsiteY0" fmla="*/ 0 h 1533434"/>
                  <a:gd name="connsiteX1" fmla="*/ 183540 w 287272"/>
                  <a:gd name="connsiteY1" fmla="*/ 1533434 h 1533434"/>
                  <a:gd name="connsiteX2" fmla="*/ 151881 w 287272"/>
                  <a:gd name="connsiteY2" fmla="*/ 0 h 1533434"/>
                  <a:gd name="connsiteX0" fmla="*/ 94346 w 229737"/>
                  <a:gd name="connsiteY0" fmla="*/ 0 h 1533434"/>
                  <a:gd name="connsiteX1" fmla="*/ 126005 w 229737"/>
                  <a:gd name="connsiteY1" fmla="*/ 1533434 h 1533434"/>
                  <a:gd name="connsiteX2" fmla="*/ 94346 w 229737"/>
                  <a:gd name="connsiteY2" fmla="*/ 0 h 1533434"/>
                  <a:gd name="connsiteX0" fmla="*/ 111399 w 246790"/>
                  <a:gd name="connsiteY0" fmla="*/ 0 h 1533434"/>
                  <a:gd name="connsiteX1" fmla="*/ 143058 w 246790"/>
                  <a:gd name="connsiteY1" fmla="*/ 1533434 h 1533434"/>
                  <a:gd name="connsiteX2" fmla="*/ 111399 w 246790"/>
                  <a:gd name="connsiteY2" fmla="*/ 0 h 1533434"/>
                  <a:gd name="connsiteX0" fmla="*/ 106765 w 247182"/>
                  <a:gd name="connsiteY0" fmla="*/ 0 h 1536609"/>
                  <a:gd name="connsiteX1" fmla="*/ 147949 w 247182"/>
                  <a:gd name="connsiteY1" fmla="*/ 1536609 h 1536609"/>
                  <a:gd name="connsiteX2" fmla="*/ 106765 w 247182"/>
                  <a:gd name="connsiteY2" fmla="*/ 0 h 1536609"/>
                  <a:gd name="connsiteX0" fmla="*/ 117992 w 258409"/>
                  <a:gd name="connsiteY0" fmla="*/ 0 h 1536609"/>
                  <a:gd name="connsiteX1" fmla="*/ 159176 w 258409"/>
                  <a:gd name="connsiteY1" fmla="*/ 1536609 h 1536609"/>
                  <a:gd name="connsiteX2" fmla="*/ 117992 w 258409"/>
                  <a:gd name="connsiteY2" fmla="*/ 0 h 1536609"/>
                  <a:gd name="connsiteX0" fmla="*/ 117992 w 252874"/>
                  <a:gd name="connsiteY0" fmla="*/ 0 h 1536609"/>
                  <a:gd name="connsiteX1" fmla="*/ 159176 w 252874"/>
                  <a:gd name="connsiteY1" fmla="*/ 1536609 h 1536609"/>
                  <a:gd name="connsiteX2" fmla="*/ 117992 w 252874"/>
                  <a:gd name="connsiteY2" fmla="*/ 0 h 1536609"/>
                  <a:gd name="connsiteX0" fmla="*/ 117992 w 249650"/>
                  <a:gd name="connsiteY0" fmla="*/ 0 h 1536609"/>
                  <a:gd name="connsiteX1" fmla="*/ 159176 w 249650"/>
                  <a:gd name="connsiteY1" fmla="*/ 1536609 h 1536609"/>
                  <a:gd name="connsiteX2" fmla="*/ 117992 w 249650"/>
                  <a:gd name="connsiteY2" fmla="*/ 0 h 1536609"/>
                  <a:gd name="connsiteX0" fmla="*/ 117992 w 247544"/>
                  <a:gd name="connsiteY0" fmla="*/ 0 h 1536609"/>
                  <a:gd name="connsiteX1" fmla="*/ 159176 w 247544"/>
                  <a:gd name="connsiteY1" fmla="*/ 1536609 h 1536609"/>
                  <a:gd name="connsiteX2" fmla="*/ 117992 w 247544"/>
                  <a:gd name="connsiteY2" fmla="*/ 0 h 1536609"/>
                  <a:gd name="connsiteX0" fmla="*/ 120884 w 246780"/>
                  <a:gd name="connsiteY0" fmla="*/ 0 h 1530259"/>
                  <a:gd name="connsiteX1" fmla="*/ 155718 w 246780"/>
                  <a:gd name="connsiteY1" fmla="*/ 1530259 h 1530259"/>
                  <a:gd name="connsiteX2" fmla="*/ 120884 w 246780"/>
                  <a:gd name="connsiteY2" fmla="*/ 0 h 1530259"/>
                  <a:gd name="connsiteX0" fmla="*/ 120884 w 255886"/>
                  <a:gd name="connsiteY0" fmla="*/ 0 h 1530259"/>
                  <a:gd name="connsiteX1" fmla="*/ 155718 w 255886"/>
                  <a:gd name="connsiteY1" fmla="*/ 1530259 h 1530259"/>
                  <a:gd name="connsiteX2" fmla="*/ 120884 w 255886"/>
                  <a:gd name="connsiteY2" fmla="*/ 0 h 1530259"/>
                  <a:gd name="connsiteX0" fmla="*/ 113155 w 248157"/>
                  <a:gd name="connsiteY0" fmla="*/ 0 h 1530259"/>
                  <a:gd name="connsiteX1" fmla="*/ 147989 w 248157"/>
                  <a:gd name="connsiteY1" fmla="*/ 1530259 h 1530259"/>
                  <a:gd name="connsiteX2" fmla="*/ 113155 w 248157"/>
                  <a:gd name="connsiteY2" fmla="*/ 0 h 1530259"/>
                  <a:gd name="connsiteX0" fmla="*/ 118315 w 253317"/>
                  <a:gd name="connsiteY0" fmla="*/ 0 h 1530259"/>
                  <a:gd name="connsiteX1" fmla="*/ 153149 w 253317"/>
                  <a:gd name="connsiteY1" fmla="*/ 1530259 h 1530259"/>
                  <a:gd name="connsiteX2" fmla="*/ 118315 w 253317"/>
                  <a:gd name="connsiteY2" fmla="*/ 0 h 1530259"/>
                  <a:gd name="connsiteX0" fmla="*/ 119676 w 252822"/>
                  <a:gd name="connsiteY0" fmla="*/ 0 h 1517559"/>
                  <a:gd name="connsiteX1" fmla="*/ 151335 w 252822"/>
                  <a:gd name="connsiteY1" fmla="*/ 1517559 h 1517559"/>
                  <a:gd name="connsiteX2" fmla="*/ 119676 w 252822"/>
                  <a:gd name="connsiteY2" fmla="*/ 0 h 1517559"/>
                  <a:gd name="connsiteX0" fmla="*/ 119676 w 252822"/>
                  <a:gd name="connsiteY0" fmla="*/ 0 h 1527084"/>
                  <a:gd name="connsiteX1" fmla="*/ 151335 w 252822"/>
                  <a:gd name="connsiteY1" fmla="*/ 1527084 h 1527084"/>
                  <a:gd name="connsiteX2" fmla="*/ 119676 w 252822"/>
                  <a:gd name="connsiteY2" fmla="*/ 0 h 1527084"/>
                  <a:gd name="connsiteX0" fmla="*/ 123555 w 256701"/>
                  <a:gd name="connsiteY0" fmla="*/ 0 h 1527084"/>
                  <a:gd name="connsiteX1" fmla="*/ 155214 w 256701"/>
                  <a:gd name="connsiteY1" fmla="*/ 1527084 h 1527084"/>
                  <a:gd name="connsiteX2" fmla="*/ 123555 w 256701"/>
                  <a:gd name="connsiteY2" fmla="*/ 0 h 1527084"/>
                  <a:gd name="connsiteX0" fmla="*/ 122260 w 255406"/>
                  <a:gd name="connsiteY0" fmla="*/ 0 h 1527084"/>
                  <a:gd name="connsiteX1" fmla="*/ 153919 w 255406"/>
                  <a:gd name="connsiteY1" fmla="*/ 1527084 h 1527084"/>
                  <a:gd name="connsiteX2" fmla="*/ 122260 w 255406"/>
                  <a:gd name="connsiteY2" fmla="*/ 0 h 1527084"/>
                  <a:gd name="connsiteX0" fmla="*/ 122260 w 255406"/>
                  <a:gd name="connsiteY0" fmla="*/ 0 h 1539784"/>
                  <a:gd name="connsiteX1" fmla="*/ 153919 w 255406"/>
                  <a:gd name="connsiteY1" fmla="*/ 1539784 h 1539784"/>
                  <a:gd name="connsiteX2" fmla="*/ 122260 w 255406"/>
                  <a:gd name="connsiteY2" fmla="*/ 0 h 1539784"/>
                  <a:gd name="connsiteX0" fmla="*/ 122260 w 255406"/>
                  <a:gd name="connsiteY0" fmla="*/ 0 h 1527084"/>
                  <a:gd name="connsiteX1" fmla="*/ 153919 w 255406"/>
                  <a:gd name="connsiteY1" fmla="*/ 1527084 h 1527084"/>
                  <a:gd name="connsiteX2" fmla="*/ 122260 w 255406"/>
                  <a:gd name="connsiteY2" fmla="*/ 0 h 1527084"/>
                  <a:gd name="connsiteX0" fmla="*/ 122260 w 255406"/>
                  <a:gd name="connsiteY0" fmla="*/ 0 h 1542959"/>
                  <a:gd name="connsiteX1" fmla="*/ 153919 w 255406"/>
                  <a:gd name="connsiteY1" fmla="*/ 1542959 h 1542959"/>
                  <a:gd name="connsiteX2" fmla="*/ 122260 w 255406"/>
                  <a:gd name="connsiteY2" fmla="*/ 0 h 1542959"/>
                  <a:gd name="connsiteX0" fmla="*/ 120914 w 255916"/>
                  <a:gd name="connsiteY0" fmla="*/ 0 h 1533434"/>
                  <a:gd name="connsiteX1" fmla="*/ 155748 w 255916"/>
                  <a:gd name="connsiteY1" fmla="*/ 1533434 h 1533434"/>
                  <a:gd name="connsiteX2" fmla="*/ 120914 w 255916"/>
                  <a:gd name="connsiteY2" fmla="*/ 0 h 1533434"/>
                  <a:gd name="connsiteX0" fmla="*/ 120914 w 255916"/>
                  <a:gd name="connsiteY0" fmla="*/ 0 h 1523909"/>
                  <a:gd name="connsiteX1" fmla="*/ 155748 w 255916"/>
                  <a:gd name="connsiteY1" fmla="*/ 1523909 h 1523909"/>
                  <a:gd name="connsiteX2" fmla="*/ 120914 w 255916"/>
                  <a:gd name="connsiteY2" fmla="*/ 0 h 1523909"/>
                  <a:gd name="connsiteX0" fmla="*/ 123624 w 254937"/>
                  <a:gd name="connsiteY0" fmla="*/ 0 h 1530259"/>
                  <a:gd name="connsiteX1" fmla="*/ 152108 w 254937"/>
                  <a:gd name="connsiteY1" fmla="*/ 1530259 h 1530259"/>
                  <a:gd name="connsiteX2" fmla="*/ 123624 w 254937"/>
                  <a:gd name="connsiteY2" fmla="*/ 0 h 1530259"/>
                  <a:gd name="connsiteX0" fmla="*/ 119589 w 256470"/>
                  <a:gd name="connsiteY0" fmla="*/ 0 h 1527084"/>
                  <a:gd name="connsiteX1" fmla="*/ 157598 w 256470"/>
                  <a:gd name="connsiteY1" fmla="*/ 1527084 h 1527084"/>
                  <a:gd name="connsiteX2" fmla="*/ 119589 w 256470"/>
                  <a:gd name="connsiteY2" fmla="*/ 0 h 1527084"/>
                  <a:gd name="connsiteX0" fmla="*/ 121606 w 255647"/>
                  <a:gd name="connsiteY0" fmla="*/ 0 h 1522272"/>
                  <a:gd name="connsiteX1" fmla="*/ 154802 w 255647"/>
                  <a:gd name="connsiteY1" fmla="*/ 1522272 h 1522272"/>
                  <a:gd name="connsiteX2" fmla="*/ 121606 w 255647"/>
                  <a:gd name="connsiteY2" fmla="*/ 0 h 1522272"/>
                  <a:gd name="connsiteX0" fmla="*/ 121606 w 255647"/>
                  <a:gd name="connsiteY0" fmla="*/ 0 h 1531897"/>
                  <a:gd name="connsiteX1" fmla="*/ 154802 w 255647"/>
                  <a:gd name="connsiteY1" fmla="*/ 1531897 h 1531897"/>
                  <a:gd name="connsiteX2" fmla="*/ 121606 w 255647"/>
                  <a:gd name="connsiteY2" fmla="*/ 0 h 1531897"/>
                  <a:gd name="connsiteX0" fmla="*/ 121606 w 259657"/>
                  <a:gd name="connsiteY0" fmla="*/ 0 h 1531897"/>
                  <a:gd name="connsiteX1" fmla="*/ 154802 w 259657"/>
                  <a:gd name="connsiteY1" fmla="*/ 1531897 h 1531897"/>
                  <a:gd name="connsiteX2" fmla="*/ 121606 w 259657"/>
                  <a:gd name="connsiteY2" fmla="*/ 0 h 1531897"/>
                  <a:gd name="connsiteX0" fmla="*/ 119590 w 260402"/>
                  <a:gd name="connsiteY0" fmla="*/ 0 h 1531897"/>
                  <a:gd name="connsiteX1" fmla="*/ 157599 w 260402"/>
                  <a:gd name="connsiteY1" fmla="*/ 1531897 h 1531897"/>
                  <a:gd name="connsiteX2" fmla="*/ 119590 w 260402"/>
                  <a:gd name="connsiteY2" fmla="*/ 0 h 1531897"/>
                  <a:gd name="connsiteX0" fmla="*/ 119590 w 255494"/>
                  <a:gd name="connsiteY0" fmla="*/ 0 h 1531897"/>
                  <a:gd name="connsiteX1" fmla="*/ 157599 w 255494"/>
                  <a:gd name="connsiteY1" fmla="*/ 1531897 h 1531897"/>
                  <a:gd name="connsiteX2" fmla="*/ 119590 w 255494"/>
                  <a:gd name="connsiteY2" fmla="*/ 0 h 1531897"/>
                  <a:gd name="connsiteX0" fmla="*/ 119590 w 253545"/>
                  <a:gd name="connsiteY0" fmla="*/ 0 h 1531897"/>
                  <a:gd name="connsiteX1" fmla="*/ 157599 w 253545"/>
                  <a:gd name="connsiteY1" fmla="*/ 1531897 h 1531897"/>
                  <a:gd name="connsiteX2" fmla="*/ 119590 w 253545"/>
                  <a:gd name="connsiteY2" fmla="*/ 0 h 1531897"/>
                  <a:gd name="connsiteX0" fmla="*/ 119590 w 254518"/>
                  <a:gd name="connsiteY0" fmla="*/ 0 h 1531897"/>
                  <a:gd name="connsiteX1" fmla="*/ 157599 w 254518"/>
                  <a:gd name="connsiteY1" fmla="*/ 1531897 h 1531897"/>
                  <a:gd name="connsiteX2" fmla="*/ 119590 w 254518"/>
                  <a:gd name="connsiteY2" fmla="*/ 0 h 1531897"/>
                  <a:gd name="connsiteX0" fmla="*/ 113418 w 248346"/>
                  <a:gd name="connsiteY0" fmla="*/ 0 h 1531897"/>
                  <a:gd name="connsiteX1" fmla="*/ 151427 w 248346"/>
                  <a:gd name="connsiteY1" fmla="*/ 1531897 h 1531897"/>
                  <a:gd name="connsiteX2" fmla="*/ 113418 w 248346"/>
                  <a:gd name="connsiteY2" fmla="*/ 0 h 1531897"/>
                  <a:gd name="connsiteX0" fmla="*/ 119510 w 254438"/>
                  <a:gd name="connsiteY0" fmla="*/ 0 h 1531897"/>
                  <a:gd name="connsiteX1" fmla="*/ 157519 w 254438"/>
                  <a:gd name="connsiteY1" fmla="*/ 1531897 h 1531897"/>
                  <a:gd name="connsiteX2" fmla="*/ 119510 w 254438"/>
                  <a:gd name="connsiteY2" fmla="*/ 0 h 1531897"/>
                  <a:gd name="connsiteX0" fmla="*/ 120437 w 254010"/>
                  <a:gd name="connsiteY0" fmla="*/ 0 h 1524678"/>
                  <a:gd name="connsiteX1" fmla="*/ 156040 w 254010"/>
                  <a:gd name="connsiteY1" fmla="*/ 1524678 h 1524678"/>
                  <a:gd name="connsiteX2" fmla="*/ 120437 w 254010"/>
                  <a:gd name="connsiteY2" fmla="*/ 0 h 1524678"/>
                  <a:gd name="connsiteX0" fmla="*/ 122469 w 256042"/>
                  <a:gd name="connsiteY0" fmla="*/ 0 h 1524678"/>
                  <a:gd name="connsiteX1" fmla="*/ 158072 w 256042"/>
                  <a:gd name="connsiteY1" fmla="*/ 1524678 h 1524678"/>
                  <a:gd name="connsiteX2" fmla="*/ 122469 w 256042"/>
                  <a:gd name="connsiteY2" fmla="*/ 0 h 1524678"/>
                  <a:gd name="connsiteX0" fmla="*/ 118408 w 251981"/>
                  <a:gd name="connsiteY0" fmla="*/ 0 h 1524678"/>
                  <a:gd name="connsiteX1" fmla="*/ 154011 w 251981"/>
                  <a:gd name="connsiteY1" fmla="*/ 1524678 h 1524678"/>
                  <a:gd name="connsiteX2" fmla="*/ 118408 w 251981"/>
                  <a:gd name="connsiteY2" fmla="*/ 0 h 1524678"/>
                  <a:gd name="connsiteX0" fmla="*/ 120682 w 254255"/>
                  <a:gd name="connsiteY0" fmla="*/ 0 h 1524678"/>
                  <a:gd name="connsiteX1" fmla="*/ 156285 w 254255"/>
                  <a:gd name="connsiteY1" fmla="*/ 1524678 h 1524678"/>
                  <a:gd name="connsiteX2" fmla="*/ 120682 w 254255"/>
                  <a:gd name="connsiteY2" fmla="*/ 0 h 1524678"/>
                  <a:gd name="connsiteX0" fmla="*/ 116172 w 249745"/>
                  <a:gd name="connsiteY0" fmla="*/ 0 h 1524678"/>
                  <a:gd name="connsiteX1" fmla="*/ 151775 w 249745"/>
                  <a:gd name="connsiteY1" fmla="*/ 1524678 h 1524678"/>
                  <a:gd name="connsiteX2" fmla="*/ 116172 w 249745"/>
                  <a:gd name="connsiteY2" fmla="*/ 0 h 1524678"/>
                  <a:gd name="connsiteX0" fmla="*/ 123334 w 256907"/>
                  <a:gd name="connsiteY0" fmla="*/ 0 h 1524678"/>
                  <a:gd name="connsiteX1" fmla="*/ 158937 w 256907"/>
                  <a:gd name="connsiteY1" fmla="*/ 1524678 h 1524678"/>
                  <a:gd name="connsiteX2" fmla="*/ 123334 w 256907"/>
                  <a:gd name="connsiteY2" fmla="*/ 0 h 1524678"/>
                  <a:gd name="connsiteX0" fmla="*/ 118214 w 251787"/>
                  <a:gd name="connsiteY0" fmla="*/ 0 h 1524678"/>
                  <a:gd name="connsiteX1" fmla="*/ 153817 w 251787"/>
                  <a:gd name="connsiteY1" fmla="*/ 1524678 h 1524678"/>
                  <a:gd name="connsiteX2" fmla="*/ 118214 w 251787"/>
                  <a:gd name="connsiteY2" fmla="*/ 0 h 1524678"/>
                  <a:gd name="connsiteX0" fmla="*/ 124360 w 257933"/>
                  <a:gd name="connsiteY0" fmla="*/ 0 h 1524678"/>
                  <a:gd name="connsiteX1" fmla="*/ 159963 w 257933"/>
                  <a:gd name="connsiteY1" fmla="*/ 1524678 h 1524678"/>
                  <a:gd name="connsiteX2" fmla="*/ 124360 w 257933"/>
                  <a:gd name="connsiteY2" fmla="*/ 0 h 1524678"/>
                  <a:gd name="connsiteX0" fmla="*/ 118214 w 251787"/>
                  <a:gd name="connsiteY0" fmla="*/ 0 h 1524678"/>
                  <a:gd name="connsiteX1" fmla="*/ 153817 w 251787"/>
                  <a:gd name="connsiteY1" fmla="*/ 1524678 h 1524678"/>
                  <a:gd name="connsiteX2" fmla="*/ 118214 w 251787"/>
                  <a:gd name="connsiteY2" fmla="*/ 0 h 1524678"/>
                  <a:gd name="connsiteX0" fmla="*/ 118214 w 251787"/>
                  <a:gd name="connsiteY0" fmla="*/ 0 h 1524678"/>
                  <a:gd name="connsiteX1" fmla="*/ 153817 w 251787"/>
                  <a:gd name="connsiteY1" fmla="*/ 1524678 h 1524678"/>
                  <a:gd name="connsiteX2" fmla="*/ 118214 w 251787"/>
                  <a:gd name="connsiteY2" fmla="*/ 0 h 1524678"/>
                  <a:gd name="connsiteX0" fmla="*/ 122307 w 255880"/>
                  <a:gd name="connsiteY0" fmla="*/ 0 h 1524678"/>
                  <a:gd name="connsiteX1" fmla="*/ 157910 w 255880"/>
                  <a:gd name="connsiteY1" fmla="*/ 1524678 h 1524678"/>
                  <a:gd name="connsiteX2" fmla="*/ 122307 w 255880"/>
                  <a:gd name="connsiteY2" fmla="*/ 0 h 1524678"/>
                  <a:gd name="connsiteX0" fmla="*/ 125210 w 258783"/>
                  <a:gd name="connsiteY0" fmla="*/ 20933 h 1558649"/>
                  <a:gd name="connsiteX1" fmla="*/ 243 w 258783"/>
                  <a:gd name="connsiteY1" fmla="*/ 717360 h 1558649"/>
                  <a:gd name="connsiteX2" fmla="*/ 160813 w 258783"/>
                  <a:gd name="connsiteY2" fmla="*/ 1545611 h 1558649"/>
                  <a:gd name="connsiteX3" fmla="*/ 125210 w 258783"/>
                  <a:gd name="connsiteY3" fmla="*/ 20933 h 1558649"/>
                  <a:gd name="connsiteX0" fmla="*/ 125210 w 258783"/>
                  <a:gd name="connsiteY0" fmla="*/ 20933 h 1558649"/>
                  <a:gd name="connsiteX1" fmla="*/ 243 w 258783"/>
                  <a:gd name="connsiteY1" fmla="*/ 717360 h 1558649"/>
                  <a:gd name="connsiteX2" fmla="*/ 160813 w 258783"/>
                  <a:gd name="connsiteY2" fmla="*/ 1545611 h 1558649"/>
                  <a:gd name="connsiteX3" fmla="*/ 125210 w 258783"/>
                  <a:gd name="connsiteY3" fmla="*/ 20933 h 1558649"/>
                  <a:gd name="connsiteX0" fmla="*/ 125210 w 258783"/>
                  <a:gd name="connsiteY0" fmla="*/ 20933 h 1558649"/>
                  <a:gd name="connsiteX1" fmla="*/ 243 w 258783"/>
                  <a:gd name="connsiteY1" fmla="*/ 717360 h 1558649"/>
                  <a:gd name="connsiteX2" fmla="*/ 160813 w 258783"/>
                  <a:gd name="connsiteY2" fmla="*/ 1545611 h 1558649"/>
                  <a:gd name="connsiteX3" fmla="*/ 125210 w 258783"/>
                  <a:gd name="connsiteY3" fmla="*/ 20933 h 1558649"/>
                  <a:gd name="connsiteX0" fmla="*/ 125037 w 258610"/>
                  <a:gd name="connsiteY0" fmla="*/ 21360 h 1559314"/>
                  <a:gd name="connsiteX1" fmla="*/ 70 w 258610"/>
                  <a:gd name="connsiteY1" fmla="*/ 717787 h 1559314"/>
                  <a:gd name="connsiteX2" fmla="*/ 160640 w 258610"/>
                  <a:gd name="connsiteY2" fmla="*/ 1546038 h 1559314"/>
                  <a:gd name="connsiteX3" fmla="*/ 125037 w 258610"/>
                  <a:gd name="connsiteY3" fmla="*/ 21360 h 1559314"/>
                  <a:gd name="connsiteX0" fmla="*/ 122632 w 256205"/>
                  <a:gd name="connsiteY0" fmla="*/ 23515 h 1560470"/>
                  <a:gd name="connsiteX1" fmla="*/ 72 w 256205"/>
                  <a:gd name="connsiteY1" fmla="*/ 657378 h 1560470"/>
                  <a:gd name="connsiteX2" fmla="*/ 158235 w 256205"/>
                  <a:gd name="connsiteY2" fmla="*/ 1548193 h 1560470"/>
                  <a:gd name="connsiteX3" fmla="*/ 122632 w 256205"/>
                  <a:gd name="connsiteY3" fmla="*/ 23515 h 1560470"/>
                  <a:gd name="connsiteX0" fmla="*/ 123133 w 256706"/>
                  <a:gd name="connsiteY0" fmla="*/ 22838 h 1559522"/>
                  <a:gd name="connsiteX1" fmla="*/ 573 w 256706"/>
                  <a:gd name="connsiteY1" fmla="*/ 656701 h 1559522"/>
                  <a:gd name="connsiteX2" fmla="*/ 158736 w 256706"/>
                  <a:gd name="connsiteY2" fmla="*/ 1547516 h 1559522"/>
                  <a:gd name="connsiteX3" fmla="*/ 123133 w 256706"/>
                  <a:gd name="connsiteY3" fmla="*/ 22838 h 1559522"/>
                  <a:gd name="connsiteX0" fmla="*/ 123133 w 256706"/>
                  <a:gd name="connsiteY0" fmla="*/ 0 h 1536684"/>
                  <a:gd name="connsiteX1" fmla="*/ 573 w 256706"/>
                  <a:gd name="connsiteY1" fmla="*/ 633863 h 1536684"/>
                  <a:gd name="connsiteX2" fmla="*/ 158736 w 256706"/>
                  <a:gd name="connsiteY2" fmla="*/ 1524678 h 1536684"/>
                  <a:gd name="connsiteX3" fmla="*/ 123133 w 256706"/>
                  <a:gd name="connsiteY3" fmla="*/ 0 h 1536684"/>
                  <a:gd name="connsiteX0" fmla="*/ 118339 w 251912"/>
                  <a:gd name="connsiteY0" fmla="*/ 0 h 1535800"/>
                  <a:gd name="connsiteX1" fmla="*/ 592 w 251912"/>
                  <a:gd name="connsiteY1" fmla="*/ 566486 h 1535800"/>
                  <a:gd name="connsiteX2" fmla="*/ 153942 w 251912"/>
                  <a:gd name="connsiteY2" fmla="*/ 1524678 h 1535800"/>
                  <a:gd name="connsiteX3" fmla="*/ 118339 w 251912"/>
                  <a:gd name="connsiteY3" fmla="*/ 0 h 1535800"/>
                  <a:gd name="connsiteX0" fmla="*/ 120050 w 253623"/>
                  <a:gd name="connsiteY0" fmla="*/ 0 h 1535800"/>
                  <a:gd name="connsiteX1" fmla="*/ 2303 w 253623"/>
                  <a:gd name="connsiteY1" fmla="*/ 566486 h 1535800"/>
                  <a:gd name="connsiteX2" fmla="*/ 155653 w 253623"/>
                  <a:gd name="connsiteY2" fmla="*/ 1524678 h 1535800"/>
                  <a:gd name="connsiteX3" fmla="*/ 120050 w 253623"/>
                  <a:gd name="connsiteY3" fmla="*/ 0 h 1535800"/>
                  <a:gd name="connsiteX0" fmla="*/ 121767 w 255340"/>
                  <a:gd name="connsiteY0" fmla="*/ 0 h 1524678"/>
                  <a:gd name="connsiteX1" fmla="*/ 4020 w 255340"/>
                  <a:gd name="connsiteY1" fmla="*/ 566486 h 1524678"/>
                  <a:gd name="connsiteX2" fmla="*/ 157370 w 255340"/>
                  <a:gd name="connsiteY2" fmla="*/ 1524678 h 1524678"/>
                  <a:gd name="connsiteX3" fmla="*/ 121767 w 255340"/>
                  <a:gd name="connsiteY3" fmla="*/ 0 h 1524678"/>
                  <a:gd name="connsiteX0" fmla="*/ 122496 w 256069"/>
                  <a:gd name="connsiteY0" fmla="*/ 0 h 1524678"/>
                  <a:gd name="connsiteX1" fmla="*/ 4749 w 256069"/>
                  <a:gd name="connsiteY1" fmla="*/ 566486 h 1524678"/>
                  <a:gd name="connsiteX2" fmla="*/ 158099 w 256069"/>
                  <a:gd name="connsiteY2" fmla="*/ 1524678 h 1524678"/>
                  <a:gd name="connsiteX3" fmla="*/ 122496 w 256069"/>
                  <a:gd name="connsiteY3" fmla="*/ 0 h 1524678"/>
                  <a:gd name="connsiteX0" fmla="*/ 122496 w 256069"/>
                  <a:gd name="connsiteY0" fmla="*/ 0 h 1524678"/>
                  <a:gd name="connsiteX1" fmla="*/ 4749 w 256069"/>
                  <a:gd name="connsiteY1" fmla="*/ 629050 h 1524678"/>
                  <a:gd name="connsiteX2" fmla="*/ 158099 w 256069"/>
                  <a:gd name="connsiteY2" fmla="*/ 1524678 h 1524678"/>
                  <a:gd name="connsiteX3" fmla="*/ 122496 w 256069"/>
                  <a:gd name="connsiteY3" fmla="*/ 0 h 1524678"/>
                  <a:gd name="connsiteX0" fmla="*/ 118716 w 252289"/>
                  <a:gd name="connsiteY0" fmla="*/ 0 h 1524678"/>
                  <a:gd name="connsiteX1" fmla="*/ 969 w 252289"/>
                  <a:gd name="connsiteY1" fmla="*/ 629050 h 1524678"/>
                  <a:gd name="connsiteX2" fmla="*/ 154319 w 252289"/>
                  <a:gd name="connsiteY2" fmla="*/ 1524678 h 1524678"/>
                  <a:gd name="connsiteX3" fmla="*/ 118716 w 252289"/>
                  <a:gd name="connsiteY3" fmla="*/ 0 h 1524678"/>
                  <a:gd name="connsiteX0" fmla="*/ 123454 w 257027"/>
                  <a:gd name="connsiteY0" fmla="*/ 0 h 1524678"/>
                  <a:gd name="connsiteX1" fmla="*/ 895 w 257027"/>
                  <a:gd name="connsiteY1" fmla="*/ 638675 h 1524678"/>
                  <a:gd name="connsiteX2" fmla="*/ 159057 w 257027"/>
                  <a:gd name="connsiteY2" fmla="*/ 1524678 h 1524678"/>
                  <a:gd name="connsiteX3" fmla="*/ 123454 w 257027"/>
                  <a:gd name="connsiteY3" fmla="*/ 0 h 1524678"/>
                  <a:gd name="connsiteX0" fmla="*/ 121083 w 254656"/>
                  <a:gd name="connsiteY0" fmla="*/ 0 h 1524678"/>
                  <a:gd name="connsiteX1" fmla="*/ 931 w 254656"/>
                  <a:gd name="connsiteY1" fmla="*/ 614611 h 1524678"/>
                  <a:gd name="connsiteX2" fmla="*/ 156686 w 254656"/>
                  <a:gd name="connsiteY2" fmla="*/ 1524678 h 1524678"/>
                  <a:gd name="connsiteX3" fmla="*/ 121083 w 254656"/>
                  <a:gd name="connsiteY3" fmla="*/ 0 h 1524678"/>
                  <a:gd name="connsiteX0" fmla="*/ 121083 w 254656"/>
                  <a:gd name="connsiteY0" fmla="*/ 0 h 1524678"/>
                  <a:gd name="connsiteX1" fmla="*/ 931 w 254656"/>
                  <a:gd name="connsiteY1" fmla="*/ 614611 h 1524678"/>
                  <a:gd name="connsiteX2" fmla="*/ 156686 w 254656"/>
                  <a:gd name="connsiteY2" fmla="*/ 1524678 h 1524678"/>
                  <a:gd name="connsiteX3" fmla="*/ 121083 w 254656"/>
                  <a:gd name="connsiteY3" fmla="*/ 0 h 1524678"/>
                  <a:gd name="connsiteX0" fmla="*/ 121083 w 254656"/>
                  <a:gd name="connsiteY0" fmla="*/ 0 h 1524678"/>
                  <a:gd name="connsiteX1" fmla="*/ 931 w 254656"/>
                  <a:gd name="connsiteY1" fmla="*/ 614611 h 1524678"/>
                  <a:gd name="connsiteX2" fmla="*/ 156686 w 254656"/>
                  <a:gd name="connsiteY2" fmla="*/ 1524678 h 1524678"/>
                  <a:gd name="connsiteX3" fmla="*/ 121083 w 254656"/>
                  <a:gd name="connsiteY3" fmla="*/ 0 h 1524678"/>
                  <a:gd name="connsiteX0" fmla="*/ 121571 w 255144"/>
                  <a:gd name="connsiteY0" fmla="*/ 0 h 1524678"/>
                  <a:gd name="connsiteX1" fmla="*/ 1419 w 255144"/>
                  <a:gd name="connsiteY1" fmla="*/ 614611 h 1524678"/>
                  <a:gd name="connsiteX2" fmla="*/ 157174 w 255144"/>
                  <a:gd name="connsiteY2" fmla="*/ 1524678 h 1524678"/>
                  <a:gd name="connsiteX3" fmla="*/ 121571 w 255144"/>
                  <a:gd name="connsiteY3" fmla="*/ 0 h 1524678"/>
                  <a:gd name="connsiteX0" fmla="*/ 121571 w 255144"/>
                  <a:gd name="connsiteY0" fmla="*/ 0 h 1524678"/>
                  <a:gd name="connsiteX1" fmla="*/ 1419 w 255144"/>
                  <a:gd name="connsiteY1" fmla="*/ 614611 h 1524678"/>
                  <a:gd name="connsiteX2" fmla="*/ 157174 w 255144"/>
                  <a:gd name="connsiteY2" fmla="*/ 1524678 h 1524678"/>
                  <a:gd name="connsiteX3" fmla="*/ 121571 w 255144"/>
                  <a:gd name="connsiteY3" fmla="*/ 0 h 1524678"/>
                  <a:gd name="connsiteX0" fmla="*/ 121864 w 255437"/>
                  <a:gd name="connsiteY0" fmla="*/ 0 h 1524678"/>
                  <a:gd name="connsiteX1" fmla="*/ 1712 w 255437"/>
                  <a:gd name="connsiteY1" fmla="*/ 614611 h 1524678"/>
                  <a:gd name="connsiteX2" fmla="*/ 157467 w 255437"/>
                  <a:gd name="connsiteY2" fmla="*/ 1524678 h 1524678"/>
                  <a:gd name="connsiteX3" fmla="*/ 121864 w 255437"/>
                  <a:gd name="connsiteY3" fmla="*/ 0 h 1524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5437" h="1524678">
                    <a:moveTo>
                      <a:pt x="121864" y="0"/>
                    </a:moveTo>
                    <a:cubicBezTo>
                      <a:pt x="90290" y="90558"/>
                      <a:pt x="12622" y="379749"/>
                      <a:pt x="1712" y="614611"/>
                    </a:cubicBezTo>
                    <a:cubicBezTo>
                      <a:pt x="-9198" y="849473"/>
                      <a:pt x="30762" y="1250927"/>
                      <a:pt x="157467" y="1524678"/>
                    </a:cubicBezTo>
                    <a:cubicBezTo>
                      <a:pt x="299874" y="1085911"/>
                      <a:pt x="286206" y="324002"/>
                      <a:pt x="121864" y="0"/>
                    </a:cubicBezTo>
                    <a:close/>
                  </a:path>
                </a:pathLst>
              </a:custGeom>
              <a:solidFill>
                <a:srgbClr val="D9E29A"/>
              </a:solidFill>
              <a:ln w="9525">
                <a:solidFill>
                  <a:srgbClr val="4D4D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8"/>
                <a:endParaRPr lang="de-DE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06" name="Freihandform 290">
                <a:extLst>
                  <a:ext uri="{FF2B5EF4-FFF2-40B4-BE49-F238E27FC236}">
                    <a16:creationId xmlns:a16="http://schemas.microsoft.com/office/drawing/2014/main" id="{C2A9338E-9372-4E80-B6C6-F96569ADE1A9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3154732" y="4051918"/>
                <a:ext cx="802800" cy="495702"/>
              </a:xfrm>
              <a:custGeom>
                <a:avLst/>
                <a:gdLst>
                  <a:gd name="connsiteX0" fmla="*/ 803709 w 803709"/>
                  <a:gd name="connsiteY0" fmla="*/ 0 h 507733"/>
                  <a:gd name="connsiteX1" fmla="*/ 103471 w 803709"/>
                  <a:gd name="connsiteY1" fmla="*/ 122722 h 507733"/>
                  <a:gd name="connsiteX2" fmla="*/ 0 w 803709"/>
                  <a:gd name="connsiteY2" fmla="*/ 507733 h 507733"/>
                  <a:gd name="connsiteX3" fmla="*/ 671362 w 803709"/>
                  <a:gd name="connsiteY3" fmla="*/ 288758 h 507733"/>
                  <a:gd name="connsiteX0" fmla="*/ 803709 w 803709"/>
                  <a:gd name="connsiteY0" fmla="*/ 0 h 507733"/>
                  <a:gd name="connsiteX1" fmla="*/ 103471 w 803709"/>
                  <a:gd name="connsiteY1" fmla="*/ 122722 h 507733"/>
                  <a:gd name="connsiteX2" fmla="*/ 0 w 803709"/>
                  <a:gd name="connsiteY2" fmla="*/ 507733 h 507733"/>
                  <a:gd name="connsiteX3" fmla="*/ 671362 w 803709"/>
                  <a:gd name="connsiteY3" fmla="*/ 288758 h 507733"/>
                  <a:gd name="connsiteX4" fmla="*/ 803709 w 803709"/>
                  <a:gd name="connsiteY4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671362 w 803709"/>
                  <a:gd name="connsiteY2" fmla="*/ 288758 h 507733"/>
                  <a:gd name="connsiteX3" fmla="*/ 803709 w 803709"/>
                  <a:gd name="connsiteY3" fmla="*/ 0 h 507733"/>
                  <a:gd name="connsiteX0" fmla="*/ 803709 w 803709"/>
                  <a:gd name="connsiteY0" fmla="*/ 0 h 507733"/>
                  <a:gd name="connsiteX1" fmla="*/ 469231 w 803709"/>
                  <a:gd name="connsiteY1" fmla="*/ 55345 h 507733"/>
                  <a:gd name="connsiteX2" fmla="*/ 0 w 803709"/>
                  <a:gd name="connsiteY2" fmla="*/ 507733 h 507733"/>
                  <a:gd name="connsiteX3" fmla="*/ 671362 w 803709"/>
                  <a:gd name="connsiteY3" fmla="*/ 288758 h 507733"/>
                  <a:gd name="connsiteX4" fmla="*/ 803709 w 803709"/>
                  <a:gd name="connsiteY4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671362 w 803709"/>
                  <a:gd name="connsiteY2" fmla="*/ 288758 h 507733"/>
                  <a:gd name="connsiteX3" fmla="*/ 803709 w 803709"/>
                  <a:gd name="connsiteY3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671362 w 803709"/>
                  <a:gd name="connsiteY2" fmla="*/ 288758 h 507733"/>
                  <a:gd name="connsiteX3" fmla="*/ 803709 w 803709"/>
                  <a:gd name="connsiteY3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671362 w 803709"/>
                  <a:gd name="connsiteY2" fmla="*/ 288758 h 507733"/>
                  <a:gd name="connsiteX3" fmla="*/ 803709 w 803709"/>
                  <a:gd name="connsiteY3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803709 w 803709"/>
                  <a:gd name="connsiteY2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803709 w 803709"/>
                  <a:gd name="connsiteY2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803709 w 803709"/>
                  <a:gd name="connsiteY2" fmla="*/ 0 h 507733"/>
                  <a:gd name="connsiteX0" fmla="*/ 796490 w 796490"/>
                  <a:gd name="connsiteY0" fmla="*/ 0 h 493295"/>
                  <a:gd name="connsiteX1" fmla="*/ 0 w 796490"/>
                  <a:gd name="connsiteY1" fmla="*/ 493295 h 493295"/>
                  <a:gd name="connsiteX2" fmla="*/ 796490 w 796490"/>
                  <a:gd name="connsiteY2" fmla="*/ 0 h 493295"/>
                  <a:gd name="connsiteX0" fmla="*/ 796490 w 796490"/>
                  <a:gd name="connsiteY0" fmla="*/ 0 h 493295"/>
                  <a:gd name="connsiteX1" fmla="*/ 0 w 796490"/>
                  <a:gd name="connsiteY1" fmla="*/ 493295 h 493295"/>
                  <a:gd name="connsiteX2" fmla="*/ 796490 w 796490"/>
                  <a:gd name="connsiteY2" fmla="*/ 0 h 493295"/>
                  <a:gd name="connsiteX0" fmla="*/ 796490 w 796490"/>
                  <a:gd name="connsiteY0" fmla="*/ 0 h 493295"/>
                  <a:gd name="connsiteX1" fmla="*/ 0 w 796490"/>
                  <a:gd name="connsiteY1" fmla="*/ 493295 h 493295"/>
                  <a:gd name="connsiteX2" fmla="*/ 796490 w 796490"/>
                  <a:gd name="connsiteY2" fmla="*/ 0 h 493295"/>
                  <a:gd name="connsiteX0" fmla="*/ 796490 w 796490"/>
                  <a:gd name="connsiteY0" fmla="*/ 0 h 493295"/>
                  <a:gd name="connsiteX1" fmla="*/ 0 w 796490"/>
                  <a:gd name="connsiteY1" fmla="*/ 493295 h 493295"/>
                  <a:gd name="connsiteX2" fmla="*/ 796490 w 796490"/>
                  <a:gd name="connsiteY2" fmla="*/ 0 h 493295"/>
                  <a:gd name="connsiteX0" fmla="*/ 796490 w 796490"/>
                  <a:gd name="connsiteY0" fmla="*/ 0 h 493295"/>
                  <a:gd name="connsiteX1" fmla="*/ 0 w 796490"/>
                  <a:gd name="connsiteY1" fmla="*/ 493295 h 493295"/>
                  <a:gd name="connsiteX2" fmla="*/ 796490 w 796490"/>
                  <a:gd name="connsiteY2" fmla="*/ 0 h 493295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4084" h="495702">
                    <a:moveTo>
                      <a:pt x="794084" y="0"/>
                    </a:moveTo>
                    <a:cubicBezTo>
                      <a:pt x="501404" y="58152"/>
                      <a:pt x="98651" y="202307"/>
                      <a:pt x="0" y="495702"/>
                    </a:cubicBezTo>
                    <a:cubicBezTo>
                      <a:pt x="176277" y="487682"/>
                      <a:pt x="701842" y="340093"/>
                      <a:pt x="794084" y="0"/>
                    </a:cubicBezTo>
                    <a:close/>
                  </a:path>
                </a:pathLst>
              </a:custGeom>
              <a:solidFill>
                <a:srgbClr val="D9E29A"/>
              </a:solidFill>
              <a:ln w="9525">
                <a:solidFill>
                  <a:srgbClr val="4D4D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8"/>
                <a:endParaRPr lang="de-DE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07" name="Freihandform 291">
                <a:extLst>
                  <a:ext uri="{FF2B5EF4-FFF2-40B4-BE49-F238E27FC236}">
                    <a16:creationId xmlns:a16="http://schemas.microsoft.com/office/drawing/2014/main" id="{60AF3900-FD81-42A5-991A-94E1181FF07D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3951228" y="4033743"/>
                <a:ext cx="770400" cy="244903"/>
              </a:xfrm>
              <a:custGeom>
                <a:avLst/>
                <a:gdLst>
                  <a:gd name="connsiteX0" fmla="*/ 803709 w 803709"/>
                  <a:gd name="connsiteY0" fmla="*/ 0 h 507733"/>
                  <a:gd name="connsiteX1" fmla="*/ 103471 w 803709"/>
                  <a:gd name="connsiteY1" fmla="*/ 122722 h 507733"/>
                  <a:gd name="connsiteX2" fmla="*/ 0 w 803709"/>
                  <a:gd name="connsiteY2" fmla="*/ 507733 h 507733"/>
                  <a:gd name="connsiteX3" fmla="*/ 671362 w 803709"/>
                  <a:gd name="connsiteY3" fmla="*/ 288758 h 507733"/>
                  <a:gd name="connsiteX0" fmla="*/ 803709 w 803709"/>
                  <a:gd name="connsiteY0" fmla="*/ 0 h 507733"/>
                  <a:gd name="connsiteX1" fmla="*/ 103471 w 803709"/>
                  <a:gd name="connsiteY1" fmla="*/ 122722 h 507733"/>
                  <a:gd name="connsiteX2" fmla="*/ 0 w 803709"/>
                  <a:gd name="connsiteY2" fmla="*/ 507733 h 507733"/>
                  <a:gd name="connsiteX3" fmla="*/ 671362 w 803709"/>
                  <a:gd name="connsiteY3" fmla="*/ 288758 h 507733"/>
                  <a:gd name="connsiteX4" fmla="*/ 803709 w 803709"/>
                  <a:gd name="connsiteY4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671362 w 803709"/>
                  <a:gd name="connsiteY2" fmla="*/ 288758 h 507733"/>
                  <a:gd name="connsiteX3" fmla="*/ 803709 w 803709"/>
                  <a:gd name="connsiteY3" fmla="*/ 0 h 507733"/>
                  <a:gd name="connsiteX0" fmla="*/ 803709 w 803709"/>
                  <a:gd name="connsiteY0" fmla="*/ 0 h 507733"/>
                  <a:gd name="connsiteX1" fmla="*/ 469231 w 803709"/>
                  <a:gd name="connsiteY1" fmla="*/ 55345 h 507733"/>
                  <a:gd name="connsiteX2" fmla="*/ 0 w 803709"/>
                  <a:gd name="connsiteY2" fmla="*/ 507733 h 507733"/>
                  <a:gd name="connsiteX3" fmla="*/ 671362 w 803709"/>
                  <a:gd name="connsiteY3" fmla="*/ 288758 h 507733"/>
                  <a:gd name="connsiteX4" fmla="*/ 803709 w 803709"/>
                  <a:gd name="connsiteY4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671362 w 803709"/>
                  <a:gd name="connsiteY2" fmla="*/ 288758 h 507733"/>
                  <a:gd name="connsiteX3" fmla="*/ 803709 w 803709"/>
                  <a:gd name="connsiteY3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671362 w 803709"/>
                  <a:gd name="connsiteY2" fmla="*/ 288758 h 507733"/>
                  <a:gd name="connsiteX3" fmla="*/ 803709 w 803709"/>
                  <a:gd name="connsiteY3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671362 w 803709"/>
                  <a:gd name="connsiteY2" fmla="*/ 288758 h 507733"/>
                  <a:gd name="connsiteX3" fmla="*/ 803709 w 803709"/>
                  <a:gd name="connsiteY3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803709 w 803709"/>
                  <a:gd name="connsiteY2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803709 w 803709"/>
                  <a:gd name="connsiteY2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803709 w 803709"/>
                  <a:gd name="connsiteY2" fmla="*/ 0 h 507733"/>
                  <a:gd name="connsiteX0" fmla="*/ 796490 w 796490"/>
                  <a:gd name="connsiteY0" fmla="*/ 0 h 493295"/>
                  <a:gd name="connsiteX1" fmla="*/ 0 w 796490"/>
                  <a:gd name="connsiteY1" fmla="*/ 493295 h 493295"/>
                  <a:gd name="connsiteX2" fmla="*/ 796490 w 796490"/>
                  <a:gd name="connsiteY2" fmla="*/ 0 h 493295"/>
                  <a:gd name="connsiteX0" fmla="*/ 796490 w 796490"/>
                  <a:gd name="connsiteY0" fmla="*/ 0 h 493295"/>
                  <a:gd name="connsiteX1" fmla="*/ 0 w 796490"/>
                  <a:gd name="connsiteY1" fmla="*/ 493295 h 493295"/>
                  <a:gd name="connsiteX2" fmla="*/ 796490 w 796490"/>
                  <a:gd name="connsiteY2" fmla="*/ 0 h 493295"/>
                  <a:gd name="connsiteX0" fmla="*/ 796490 w 796490"/>
                  <a:gd name="connsiteY0" fmla="*/ 0 h 493295"/>
                  <a:gd name="connsiteX1" fmla="*/ 0 w 796490"/>
                  <a:gd name="connsiteY1" fmla="*/ 493295 h 493295"/>
                  <a:gd name="connsiteX2" fmla="*/ 796490 w 796490"/>
                  <a:gd name="connsiteY2" fmla="*/ 0 h 493295"/>
                  <a:gd name="connsiteX0" fmla="*/ 796490 w 796490"/>
                  <a:gd name="connsiteY0" fmla="*/ 0 h 493295"/>
                  <a:gd name="connsiteX1" fmla="*/ 0 w 796490"/>
                  <a:gd name="connsiteY1" fmla="*/ 493295 h 493295"/>
                  <a:gd name="connsiteX2" fmla="*/ 796490 w 796490"/>
                  <a:gd name="connsiteY2" fmla="*/ 0 h 493295"/>
                  <a:gd name="connsiteX0" fmla="*/ 796490 w 796490"/>
                  <a:gd name="connsiteY0" fmla="*/ 0 h 493295"/>
                  <a:gd name="connsiteX1" fmla="*/ 0 w 796490"/>
                  <a:gd name="connsiteY1" fmla="*/ 493295 h 493295"/>
                  <a:gd name="connsiteX2" fmla="*/ 796490 w 796490"/>
                  <a:gd name="connsiteY2" fmla="*/ 0 h 493295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67783 w 767783"/>
                  <a:gd name="connsiteY0" fmla="*/ 122445 h 268249"/>
                  <a:gd name="connsiteX1" fmla="*/ 0 w 767783"/>
                  <a:gd name="connsiteY1" fmla="*/ 108008 h 268249"/>
                  <a:gd name="connsiteX2" fmla="*/ 767783 w 767783"/>
                  <a:gd name="connsiteY2" fmla="*/ 122445 h 268249"/>
                  <a:gd name="connsiteX0" fmla="*/ 767783 w 767783"/>
                  <a:gd name="connsiteY0" fmla="*/ 122445 h 340156"/>
                  <a:gd name="connsiteX1" fmla="*/ 0 w 767783"/>
                  <a:gd name="connsiteY1" fmla="*/ 108008 h 340156"/>
                  <a:gd name="connsiteX2" fmla="*/ 767783 w 767783"/>
                  <a:gd name="connsiteY2" fmla="*/ 122445 h 340156"/>
                  <a:gd name="connsiteX0" fmla="*/ 767783 w 767783"/>
                  <a:gd name="connsiteY0" fmla="*/ 30472 h 248183"/>
                  <a:gd name="connsiteX1" fmla="*/ 0 w 767783"/>
                  <a:gd name="connsiteY1" fmla="*/ 16035 h 248183"/>
                  <a:gd name="connsiteX2" fmla="*/ 767783 w 767783"/>
                  <a:gd name="connsiteY2" fmla="*/ 30472 h 248183"/>
                  <a:gd name="connsiteX0" fmla="*/ 755828 w 755828"/>
                  <a:gd name="connsiteY0" fmla="*/ 34830 h 250487"/>
                  <a:gd name="connsiteX1" fmla="*/ 0 w 755828"/>
                  <a:gd name="connsiteY1" fmla="*/ 15580 h 250487"/>
                  <a:gd name="connsiteX2" fmla="*/ 755828 w 755828"/>
                  <a:gd name="connsiteY2" fmla="*/ 34830 h 250487"/>
                  <a:gd name="connsiteX0" fmla="*/ 763001 w 763001"/>
                  <a:gd name="connsiteY0" fmla="*/ 32646 h 249327"/>
                  <a:gd name="connsiteX1" fmla="*/ 0 w 763001"/>
                  <a:gd name="connsiteY1" fmla="*/ 15803 h 249327"/>
                  <a:gd name="connsiteX2" fmla="*/ 763001 w 763001"/>
                  <a:gd name="connsiteY2" fmla="*/ 32646 h 249327"/>
                  <a:gd name="connsiteX0" fmla="*/ 763001 w 763001"/>
                  <a:gd name="connsiteY0" fmla="*/ 44473 h 261154"/>
                  <a:gd name="connsiteX1" fmla="*/ 0 w 763001"/>
                  <a:gd name="connsiteY1" fmla="*/ 27630 h 261154"/>
                  <a:gd name="connsiteX2" fmla="*/ 763001 w 763001"/>
                  <a:gd name="connsiteY2" fmla="*/ 44473 h 261154"/>
                  <a:gd name="connsiteX0" fmla="*/ 763001 w 763001"/>
                  <a:gd name="connsiteY0" fmla="*/ 35919 h 252600"/>
                  <a:gd name="connsiteX1" fmla="*/ 0 w 763001"/>
                  <a:gd name="connsiteY1" fmla="*/ 19076 h 252600"/>
                  <a:gd name="connsiteX2" fmla="*/ 763001 w 763001"/>
                  <a:gd name="connsiteY2" fmla="*/ 35919 h 252600"/>
                  <a:gd name="connsiteX0" fmla="*/ 755828 w 755828"/>
                  <a:gd name="connsiteY0" fmla="*/ 43266 h 255895"/>
                  <a:gd name="connsiteX1" fmla="*/ 0 w 755828"/>
                  <a:gd name="connsiteY1" fmla="*/ 16798 h 255895"/>
                  <a:gd name="connsiteX2" fmla="*/ 755828 w 755828"/>
                  <a:gd name="connsiteY2" fmla="*/ 43266 h 255895"/>
                  <a:gd name="connsiteX0" fmla="*/ 770174 w 770174"/>
                  <a:gd name="connsiteY0" fmla="*/ 37704 h 253362"/>
                  <a:gd name="connsiteX1" fmla="*/ 0 w 770174"/>
                  <a:gd name="connsiteY1" fmla="*/ 18455 h 253362"/>
                  <a:gd name="connsiteX2" fmla="*/ 770174 w 770174"/>
                  <a:gd name="connsiteY2" fmla="*/ 37704 h 253362"/>
                  <a:gd name="connsiteX0" fmla="*/ 758219 w 758219"/>
                  <a:gd name="connsiteY0" fmla="*/ 39527 h 254169"/>
                  <a:gd name="connsiteX1" fmla="*/ 0 w 758219"/>
                  <a:gd name="connsiteY1" fmla="*/ 17872 h 254169"/>
                  <a:gd name="connsiteX2" fmla="*/ 758219 w 758219"/>
                  <a:gd name="connsiteY2" fmla="*/ 39527 h 254169"/>
                  <a:gd name="connsiteX0" fmla="*/ 758219 w 758219"/>
                  <a:gd name="connsiteY0" fmla="*/ 41652 h 256294"/>
                  <a:gd name="connsiteX1" fmla="*/ 0 w 758219"/>
                  <a:gd name="connsiteY1" fmla="*/ 19997 h 256294"/>
                  <a:gd name="connsiteX2" fmla="*/ 758219 w 758219"/>
                  <a:gd name="connsiteY2" fmla="*/ 41652 h 256294"/>
                  <a:gd name="connsiteX0" fmla="*/ 758219 w 758219"/>
                  <a:gd name="connsiteY0" fmla="*/ 41652 h 225325"/>
                  <a:gd name="connsiteX1" fmla="*/ 0 w 758219"/>
                  <a:gd name="connsiteY1" fmla="*/ 19997 h 225325"/>
                  <a:gd name="connsiteX2" fmla="*/ 758219 w 758219"/>
                  <a:gd name="connsiteY2" fmla="*/ 41652 h 225325"/>
                  <a:gd name="connsiteX0" fmla="*/ 758219 w 758219"/>
                  <a:gd name="connsiteY0" fmla="*/ 41652 h 220620"/>
                  <a:gd name="connsiteX1" fmla="*/ 0 w 758219"/>
                  <a:gd name="connsiteY1" fmla="*/ 19997 h 220620"/>
                  <a:gd name="connsiteX2" fmla="*/ 758219 w 758219"/>
                  <a:gd name="connsiteY2" fmla="*/ 41652 h 220620"/>
                  <a:gd name="connsiteX0" fmla="*/ 758219 w 758219"/>
                  <a:gd name="connsiteY0" fmla="*/ 41652 h 243867"/>
                  <a:gd name="connsiteX1" fmla="*/ 0 w 758219"/>
                  <a:gd name="connsiteY1" fmla="*/ 19997 h 243867"/>
                  <a:gd name="connsiteX2" fmla="*/ 758219 w 758219"/>
                  <a:gd name="connsiteY2" fmla="*/ 41652 h 243867"/>
                  <a:gd name="connsiteX0" fmla="*/ 758219 w 758219"/>
                  <a:gd name="connsiteY0" fmla="*/ 40550 h 242765"/>
                  <a:gd name="connsiteX1" fmla="*/ 0 w 758219"/>
                  <a:gd name="connsiteY1" fmla="*/ 18895 h 242765"/>
                  <a:gd name="connsiteX2" fmla="*/ 758219 w 758219"/>
                  <a:gd name="connsiteY2" fmla="*/ 40550 h 242765"/>
                  <a:gd name="connsiteX0" fmla="*/ 758219 w 758219"/>
                  <a:gd name="connsiteY0" fmla="*/ 42688 h 244903"/>
                  <a:gd name="connsiteX1" fmla="*/ 0 w 758219"/>
                  <a:gd name="connsiteY1" fmla="*/ 21033 h 244903"/>
                  <a:gd name="connsiteX2" fmla="*/ 758219 w 758219"/>
                  <a:gd name="connsiteY2" fmla="*/ 42688 h 24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8219" h="244903">
                    <a:moveTo>
                      <a:pt x="758219" y="42688"/>
                    </a:moveTo>
                    <a:cubicBezTo>
                      <a:pt x="570927" y="14213"/>
                      <a:pt x="192113" y="-24687"/>
                      <a:pt x="0" y="21033"/>
                    </a:cubicBezTo>
                    <a:cubicBezTo>
                      <a:pt x="111269" y="337867"/>
                      <a:pt x="613627" y="293747"/>
                      <a:pt x="758219" y="42688"/>
                    </a:cubicBezTo>
                    <a:close/>
                  </a:path>
                </a:pathLst>
              </a:custGeom>
              <a:solidFill>
                <a:srgbClr val="D9E29A"/>
              </a:solidFill>
              <a:ln w="9525">
                <a:solidFill>
                  <a:srgbClr val="4D4D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8"/>
                <a:endParaRPr lang="de-DE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08" name="Freihandform 292">
                <a:extLst>
                  <a:ext uri="{FF2B5EF4-FFF2-40B4-BE49-F238E27FC236}">
                    <a16:creationId xmlns:a16="http://schemas.microsoft.com/office/drawing/2014/main" id="{4FA11164-CB2C-46E3-A0FD-9FE4B7857CE9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4695839" y="2213086"/>
                <a:ext cx="1166400" cy="406096"/>
              </a:xfrm>
              <a:custGeom>
                <a:avLst/>
                <a:gdLst>
                  <a:gd name="connsiteX0" fmla="*/ 803709 w 803709"/>
                  <a:gd name="connsiteY0" fmla="*/ 0 h 507733"/>
                  <a:gd name="connsiteX1" fmla="*/ 103471 w 803709"/>
                  <a:gd name="connsiteY1" fmla="*/ 122722 h 507733"/>
                  <a:gd name="connsiteX2" fmla="*/ 0 w 803709"/>
                  <a:gd name="connsiteY2" fmla="*/ 507733 h 507733"/>
                  <a:gd name="connsiteX3" fmla="*/ 671362 w 803709"/>
                  <a:gd name="connsiteY3" fmla="*/ 288758 h 507733"/>
                  <a:gd name="connsiteX0" fmla="*/ 803709 w 803709"/>
                  <a:gd name="connsiteY0" fmla="*/ 0 h 507733"/>
                  <a:gd name="connsiteX1" fmla="*/ 103471 w 803709"/>
                  <a:gd name="connsiteY1" fmla="*/ 122722 h 507733"/>
                  <a:gd name="connsiteX2" fmla="*/ 0 w 803709"/>
                  <a:gd name="connsiteY2" fmla="*/ 507733 h 507733"/>
                  <a:gd name="connsiteX3" fmla="*/ 671362 w 803709"/>
                  <a:gd name="connsiteY3" fmla="*/ 288758 h 507733"/>
                  <a:gd name="connsiteX4" fmla="*/ 803709 w 803709"/>
                  <a:gd name="connsiteY4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671362 w 803709"/>
                  <a:gd name="connsiteY2" fmla="*/ 288758 h 507733"/>
                  <a:gd name="connsiteX3" fmla="*/ 803709 w 803709"/>
                  <a:gd name="connsiteY3" fmla="*/ 0 h 507733"/>
                  <a:gd name="connsiteX0" fmla="*/ 803709 w 803709"/>
                  <a:gd name="connsiteY0" fmla="*/ 0 h 507733"/>
                  <a:gd name="connsiteX1" fmla="*/ 469231 w 803709"/>
                  <a:gd name="connsiteY1" fmla="*/ 55345 h 507733"/>
                  <a:gd name="connsiteX2" fmla="*/ 0 w 803709"/>
                  <a:gd name="connsiteY2" fmla="*/ 507733 h 507733"/>
                  <a:gd name="connsiteX3" fmla="*/ 671362 w 803709"/>
                  <a:gd name="connsiteY3" fmla="*/ 288758 h 507733"/>
                  <a:gd name="connsiteX4" fmla="*/ 803709 w 803709"/>
                  <a:gd name="connsiteY4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671362 w 803709"/>
                  <a:gd name="connsiteY2" fmla="*/ 288758 h 507733"/>
                  <a:gd name="connsiteX3" fmla="*/ 803709 w 803709"/>
                  <a:gd name="connsiteY3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671362 w 803709"/>
                  <a:gd name="connsiteY2" fmla="*/ 288758 h 507733"/>
                  <a:gd name="connsiteX3" fmla="*/ 803709 w 803709"/>
                  <a:gd name="connsiteY3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671362 w 803709"/>
                  <a:gd name="connsiteY2" fmla="*/ 288758 h 507733"/>
                  <a:gd name="connsiteX3" fmla="*/ 803709 w 803709"/>
                  <a:gd name="connsiteY3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803709 w 803709"/>
                  <a:gd name="connsiteY2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803709 w 803709"/>
                  <a:gd name="connsiteY2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803709 w 803709"/>
                  <a:gd name="connsiteY2" fmla="*/ 0 h 507733"/>
                  <a:gd name="connsiteX0" fmla="*/ 796490 w 796490"/>
                  <a:gd name="connsiteY0" fmla="*/ 0 h 493295"/>
                  <a:gd name="connsiteX1" fmla="*/ 0 w 796490"/>
                  <a:gd name="connsiteY1" fmla="*/ 493295 h 493295"/>
                  <a:gd name="connsiteX2" fmla="*/ 796490 w 796490"/>
                  <a:gd name="connsiteY2" fmla="*/ 0 h 493295"/>
                  <a:gd name="connsiteX0" fmla="*/ 796490 w 796490"/>
                  <a:gd name="connsiteY0" fmla="*/ 0 h 493295"/>
                  <a:gd name="connsiteX1" fmla="*/ 0 w 796490"/>
                  <a:gd name="connsiteY1" fmla="*/ 493295 h 493295"/>
                  <a:gd name="connsiteX2" fmla="*/ 796490 w 796490"/>
                  <a:gd name="connsiteY2" fmla="*/ 0 h 493295"/>
                  <a:gd name="connsiteX0" fmla="*/ 796490 w 796490"/>
                  <a:gd name="connsiteY0" fmla="*/ 0 h 493295"/>
                  <a:gd name="connsiteX1" fmla="*/ 0 w 796490"/>
                  <a:gd name="connsiteY1" fmla="*/ 493295 h 493295"/>
                  <a:gd name="connsiteX2" fmla="*/ 796490 w 796490"/>
                  <a:gd name="connsiteY2" fmla="*/ 0 h 493295"/>
                  <a:gd name="connsiteX0" fmla="*/ 796490 w 796490"/>
                  <a:gd name="connsiteY0" fmla="*/ 0 h 493295"/>
                  <a:gd name="connsiteX1" fmla="*/ 0 w 796490"/>
                  <a:gd name="connsiteY1" fmla="*/ 493295 h 493295"/>
                  <a:gd name="connsiteX2" fmla="*/ 796490 w 796490"/>
                  <a:gd name="connsiteY2" fmla="*/ 0 h 493295"/>
                  <a:gd name="connsiteX0" fmla="*/ 796490 w 796490"/>
                  <a:gd name="connsiteY0" fmla="*/ 0 h 493295"/>
                  <a:gd name="connsiteX1" fmla="*/ 0 w 796490"/>
                  <a:gd name="connsiteY1" fmla="*/ 493295 h 493295"/>
                  <a:gd name="connsiteX2" fmla="*/ 796490 w 796490"/>
                  <a:gd name="connsiteY2" fmla="*/ 0 h 493295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67783 w 767783"/>
                  <a:gd name="connsiteY0" fmla="*/ 122445 h 268249"/>
                  <a:gd name="connsiteX1" fmla="*/ 0 w 767783"/>
                  <a:gd name="connsiteY1" fmla="*/ 108008 h 268249"/>
                  <a:gd name="connsiteX2" fmla="*/ 767783 w 767783"/>
                  <a:gd name="connsiteY2" fmla="*/ 122445 h 268249"/>
                  <a:gd name="connsiteX0" fmla="*/ 767783 w 767783"/>
                  <a:gd name="connsiteY0" fmla="*/ 122445 h 340156"/>
                  <a:gd name="connsiteX1" fmla="*/ 0 w 767783"/>
                  <a:gd name="connsiteY1" fmla="*/ 108008 h 340156"/>
                  <a:gd name="connsiteX2" fmla="*/ 767783 w 767783"/>
                  <a:gd name="connsiteY2" fmla="*/ 122445 h 340156"/>
                  <a:gd name="connsiteX0" fmla="*/ 767783 w 767783"/>
                  <a:gd name="connsiteY0" fmla="*/ 30472 h 248183"/>
                  <a:gd name="connsiteX1" fmla="*/ 0 w 767783"/>
                  <a:gd name="connsiteY1" fmla="*/ 16035 h 248183"/>
                  <a:gd name="connsiteX2" fmla="*/ 767783 w 767783"/>
                  <a:gd name="connsiteY2" fmla="*/ 30472 h 248183"/>
                  <a:gd name="connsiteX0" fmla="*/ 755828 w 755828"/>
                  <a:gd name="connsiteY0" fmla="*/ 34830 h 250487"/>
                  <a:gd name="connsiteX1" fmla="*/ 0 w 755828"/>
                  <a:gd name="connsiteY1" fmla="*/ 15580 h 250487"/>
                  <a:gd name="connsiteX2" fmla="*/ 755828 w 755828"/>
                  <a:gd name="connsiteY2" fmla="*/ 34830 h 250487"/>
                  <a:gd name="connsiteX0" fmla="*/ 763001 w 763001"/>
                  <a:gd name="connsiteY0" fmla="*/ 32646 h 249327"/>
                  <a:gd name="connsiteX1" fmla="*/ 0 w 763001"/>
                  <a:gd name="connsiteY1" fmla="*/ 15803 h 249327"/>
                  <a:gd name="connsiteX2" fmla="*/ 763001 w 763001"/>
                  <a:gd name="connsiteY2" fmla="*/ 32646 h 249327"/>
                  <a:gd name="connsiteX0" fmla="*/ 763001 w 763001"/>
                  <a:gd name="connsiteY0" fmla="*/ 44473 h 261154"/>
                  <a:gd name="connsiteX1" fmla="*/ 0 w 763001"/>
                  <a:gd name="connsiteY1" fmla="*/ 27630 h 261154"/>
                  <a:gd name="connsiteX2" fmla="*/ 763001 w 763001"/>
                  <a:gd name="connsiteY2" fmla="*/ 44473 h 261154"/>
                  <a:gd name="connsiteX0" fmla="*/ 763001 w 763001"/>
                  <a:gd name="connsiteY0" fmla="*/ 35919 h 252600"/>
                  <a:gd name="connsiteX1" fmla="*/ 0 w 763001"/>
                  <a:gd name="connsiteY1" fmla="*/ 19076 h 252600"/>
                  <a:gd name="connsiteX2" fmla="*/ 763001 w 763001"/>
                  <a:gd name="connsiteY2" fmla="*/ 35919 h 252600"/>
                  <a:gd name="connsiteX0" fmla="*/ 755828 w 755828"/>
                  <a:gd name="connsiteY0" fmla="*/ 43266 h 255895"/>
                  <a:gd name="connsiteX1" fmla="*/ 0 w 755828"/>
                  <a:gd name="connsiteY1" fmla="*/ 16798 h 255895"/>
                  <a:gd name="connsiteX2" fmla="*/ 755828 w 755828"/>
                  <a:gd name="connsiteY2" fmla="*/ 43266 h 255895"/>
                  <a:gd name="connsiteX0" fmla="*/ 770174 w 770174"/>
                  <a:gd name="connsiteY0" fmla="*/ 37704 h 253362"/>
                  <a:gd name="connsiteX1" fmla="*/ 0 w 770174"/>
                  <a:gd name="connsiteY1" fmla="*/ 18455 h 253362"/>
                  <a:gd name="connsiteX2" fmla="*/ 770174 w 770174"/>
                  <a:gd name="connsiteY2" fmla="*/ 37704 h 253362"/>
                  <a:gd name="connsiteX0" fmla="*/ 758219 w 758219"/>
                  <a:gd name="connsiteY0" fmla="*/ 39527 h 254169"/>
                  <a:gd name="connsiteX1" fmla="*/ 0 w 758219"/>
                  <a:gd name="connsiteY1" fmla="*/ 17872 h 254169"/>
                  <a:gd name="connsiteX2" fmla="*/ 758219 w 758219"/>
                  <a:gd name="connsiteY2" fmla="*/ 39527 h 254169"/>
                  <a:gd name="connsiteX0" fmla="*/ 758219 w 758219"/>
                  <a:gd name="connsiteY0" fmla="*/ 41652 h 256294"/>
                  <a:gd name="connsiteX1" fmla="*/ 0 w 758219"/>
                  <a:gd name="connsiteY1" fmla="*/ 19997 h 256294"/>
                  <a:gd name="connsiteX2" fmla="*/ 758219 w 758219"/>
                  <a:gd name="connsiteY2" fmla="*/ 41652 h 256294"/>
                  <a:gd name="connsiteX0" fmla="*/ 758219 w 758219"/>
                  <a:gd name="connsiteY0" fmla="*/ 41652 h 225325"/>
                  <a:gd name="connsiteX1" fmla="*/ 0 w 758219"/>
                  <a:gd name="connsiteY1" fmla="*/ 19997 h 225325"/>
                  <a:gd name="connsiteX2" fmla="*/ 758219 w 758219"/>
                  <a:gd name="connsiteY2" fmla="*/ 41652 h 225325"/>
                  <a:gd name="connsiteX0" fmla="*/ 758219 w 758219"/>
                  <a:gd name="connsiteY0" fmla="*/ 41652 h 220620"/>
                  <a:gd name="connsiteX1" fmla="*/ 0 w 758219"/>
                  <a:gd name="connsiteY1" fmla="*/ 19997 h 220620"/>
                  <a:gd name="connsiteX2" fmla="*/ 758219 w 758219"/>
                  <a:gd name="connsiteY2" fmla="*/ 41652 h 220620"/>
                  <a:gd name="connsiteX0" fmla="*/ 758219 w 758219"/>
                  <a:gd name="connsiteY0" fmla="*/ 41652 h 243867"/>
                  <a:gd name="connsiteX1" fmla="*/ 0 w 758219"/>
                  <a:gd name="connsiteY1" fmla="*/ 19997 h 243867"/>
                  <a:gd name="connsiteX2" fmla="*/ 758219 w 758219"/>
                  <a:gd name="connsiteY2" fmla="*/ 41652 h 243867"/>
                  <a:gd name="connsiteX0" fmla="*/ 758219 w 758219"/>
                  <a:gd name="connsiteY0" fmla="*/ 40550 h 242765"/>
                  <a:gd name="connsiteX1" fmla="*/ 0 w 758219"/>
                  <a:gd name="connsiteY1" fmla="*/ 18895 h 242765"/>
                  <a:gd name="connsiteX2" fmla="*/ 758219 w 758219"/>
                  <a:gd name="connsiteY2" fmla="*/ 40550 h 242765"/>
                  <a:gd name="connsiteX0" fmla="*/ 758219 w 758219"/>
                  <a:gd name="connsiteY0" fmla="*/ 42688 h 244903"/>
                  <a:gd name="connsiteX1" fmla="*/ 0 w 758219"/>
                  <a:gd name="connsiteY1" fmla="*/ 21033 h 244903"/>
                  <a:gd name="connsiteX2" fmla="*/ 758219 w 758219"/>
                  <a:gd name="connsiteY2" fmla="*/ 42688 h 244903"/>
                  <a:gd name="connsiteX0" fmla="*/ 1151944 w 1151944"/>
                  <a:gd name="connsiteY0" fmla="*/ 204220 h 335653"/>
                  <a:gd name="connsiteX1" fmla="*/ 0 w 1151944"/>
                  <a:gd name="connsiteY1" fmla="*/ 6352 h 335653"/>
                  <a:gd name="connsiteX2" fmla="*/ 1151944 w 1151944"/>
                  <a:gd name="connsiteY2" fmla="*/ 204220 h 335653"/>
                  <a:gd name="connsiteX0" fmla="*/ 1151944 w 1151944"/>
                  <a:gd name="connsiteY0" fmla="*/ 250951 h 382384"/>
                  <a:gd name="connsiteX1" fmla="*/ 0 w 1151944"/>
                  <a:gd name="connsiteY1" fmla="*/ 53083 h 382384"/>
                  <a:gd name="connsiteX2" fmla="*/ 1151944 w 1151944"/>
                  <a:gd name="connsiteY2" fmla="*/ 250951 h 382384"/>
                  <a:gd name="connsiteX0" fmla="*/ 1151944 w 1151944"/>
                  <a:gd name="connsiteY0" fmla="*/ 411204 h 542637"/>
                  <a:gd name="connsiteX1" fmla="*/ 0 w 1151944"/>
                  <a:gd name="connsiteY1" fmla="*/ 213336 h 542637"/>
                  <a:gd name="connsiteX2" fmla="*/ 1151944 w 1151944"/>
                  <a:gd name="connsiteY2" fmla="*/ 411204 h 542637"/>
                  <a:gd name="connsiteX0" fmla="*/ 1151944 w 1151944"/>
                  <a:gd name="connsiteY0" fmla="*/ 408203 h 539636"/>
                  <a:gd name="connsiteX1" fmla="*/ 0 w 1151944"/>
                  <a:gd name="connsiteY1" fmla="*/ 210335 h 539636"/>
                  <a:gd name="connsiteX2" fmla="*/ 1151944 w 1151944"/>
                  <a:gd name="connsiteY2" fmla="*/ 408203 h 539636"/>
                  <a:gd name="connsiteX0" fmla="*/ 1151944 w 1151944"/>
                  <a:gd name="connsiteY0" fmla="*/ 403992 h 535425"/>
                  <a:gd name="connsiteX1" fmla="*/ 0 w 1151944"/>
                  <a:gd name="connsiteY1" fmla="*/ 206124 h 535425"/>
                  <a:gd name="connsiteX2" fmla="*/ 1151944 w 1151944"/>
                  <a:gd name="connsiteY2" fmla="*/ 403992 h 535425"/>
                  <a:gd name="connsiteX0" fmla="*/ 1151944 w 1151944"/>
                  <a:gd name="connsiteY0" fmla="*/ 406096 h 537529"/>
                  <a:gd name="connsiteX1" fmla="*/ 0 w 1151944"/>
                  <a:gd name="connsiteY1" fmla="*/ 208228 h 537529"/>
                  <a:gd name="connsiteX2" fmla="*/ 1151944 w 1151944"/>
                  <a:gd name="connsiteY2" fmla="*/ 406096 h 537529"/>
                  <a:gd name="connsiteX0" fmla="*/ 1151944 w 1151944"/>
                  <a:gd name="connsiteY0" fmla="*/ 406096 h 500290"/>
                  <a:gd name="connsiteX1" fmla="*/ 0 w 1151944"/>
                  <a:gd name="connsiteY1" fmla="*/ 208228 h 500290"/>
                  <a:gd name="connsiteX2" fmla="*/ 1151944 w 1151944"/>
                  <a:gd name="connsiteY2" fmla="*/ 406096 h 500290"/>
                  <a:gd name="connsiteX0" fmla="*/ 1151944 w 1151944"/>
                  <a:gd name="connsiteY0" fmla="*/ 406096 h 406096"/>
                  <a:gd name="connsiteX1" fmla="*/ 0 w 1151944"/>
                  <a:gd name="connsiteY1" fmla="*/ 208228 h 406096"/>
                  <a:gd name="connsiteX2" fmla="*/ 1151944 w 1151944"/>
                  <a:gd name="connsiteY2" fmla="*/ 406096 h 406096"/>
                  <a:gd name="connsiteX0" fmla="*/ 1151944 w 1151944"/>
                  <a:gd name="connsiteY0" fmla="*/ 406096 h 406096"/>
                  <a:gd name="connsiteX1" fmla="*/ 0 w 1151944"/>
                  <a:gd name="connsiteY1" fmla="*/ 208228 h 406096"/>
                  <a:gd name="connsiteX2" fmla="*/ 1151944 w 1151944"/>
                  <a:gd name="connsiteY2" fmla="*/ 406096 h 406096"/>
                  <a:gd name="connsiteX0" fmla="*/ 1151944 w 1151944"/>
                  <a:gd name="connsiteY0" fmla="*/ 406096 h 406096"/>
                  <a:gd name="connsiteX1" fmla="*/ 0 w 1151944"/>
                  <a:gd name="connsiteY1" fmla="*/ 208228 h 406096"/>
                  <a:gd name="connsiteX2" fmla="*/ 1151944 w 1151944"/>
                  <a:gd name="connsiteY2" fmla="*/ 406096 h 406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1944" h="406096">
                    <a:moveTo>
                      <a:pt x="1151944" y="406096"/>
                    </a:moveTo>
                    <a:cubicBezTo>
                      <a:pt x="772477" y="63295"/>
                      <a:pt x="231954" y="-201823"/>
                      <a:pt x="0" y="208228"/>
                    </a:cubicBezTo>
                    <a:cubicBezTo>
                      <a:pt x="174547" y="358374"/>
                      <a:pt x="548006" y="376167"/>
                      <a:pt x="1151944" y="406096"/>
                    </a:cubicBezTo>
                    <a:close/>
                  </a:path>
                </a:pathLst>
              </a:custGeom>
              <a:solidFill>
                <a:srgbClr val="D9E29A"/>
              </a:solidFill>
              <a:ln w="9525">
                <a:solidFill>
                  <a:srgbClr val="4D4D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8"/>
                <a:endParaRPr lang="de-DE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09" name="Freihandform 293">
                <a:extLst>
                  <a:ext uri="{FF2B5EF4-FFF2-40B4-BE49-F238E27FC236}">
                    <a16:creationId xmlns:a16="http://schemas.microsoft.com/office/drawing/2014/main" id="{EAF108E2-906D-499D-8552-5DE56BBD30B9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4544509" y="2290967"/>
                <a:ext cx="306000" cy="1800000"/>
              </a:xfrm>
              <a:custGeom>
                <a:avLst/>
                <a:gdLst>
                  <a:gd name="connsiteX0" fmla="*/ 43543 w 191589"/>
                  <a:gd name="connsiteY0" fmla="*/ 0 h 1567543"/>
                  <a:gd name="connsiteX1" fmla="*/ 0 w 191589"/>
                  <a:gd name="connsiteY1" fmla="*/ 1567543 h 1567543"/>
                  <a:gd name="connsiteX2" fmla="*/ 191589 w 191589"/>
                  <a:gd name="connsiteY2" fmla="*/ 87086 h 1567543"/>
                  <a:gd name="connsiteX0" fmla="*/ 43543 w 287383"/>
                  <a:gd name="connsiteY0" fmla="*/ 0 h 1567543"/>
                  <a:gd name="connsiteX1" fmla="*/ 0 w 287383"/>
                  <a:gd name="connsiteY1" fmla="*/ 1567543 h 1567543"/>
                  <a:gd name="connsiteX2" fmla="*/ 287383 w 287383"/>
                  <a:gd name="connsiteY2" fmla="*/ 148046 h 1567543"/>
                  <a:gd name="connsiteX0" fmla="*/ 43543 w 287383"/>
                  <a:gd name="connsiteY0" fmla="*/ 0 h 1567543"/>
                  <a:gd name="connsiteX1" fmla="*/ 0 w 287383"/>
                  <a:gd name="connsiteY1" fmla="*/ 1567543 h 1567543"/>
                  <a:gd name="connsiteX2" fmla="*/ 287383 w 287383"/>
                  <a:gd name="connsiteY2" fmla="*/ 113211 h 1567543"/>
                  <a:gd name="connsiteX0" fmla="*/ 43543 w 287383"/>
                  <a:gd name="connsiteY0" fmla="*/ 0 h 1567543"/>
                  <a:gd name="connsiteX1" fmla="*/ 0 w 287383"/>
                  <a:gd name="connsiteY1" fmla="*/ 1567543 h 1567543"/>
                  <a:gd name="connsiteX2" fmla="*/ 287383 w 287383"/>
                  <a:gd name="connsiteY2" fmla="*/ 113211 h 1567543"/>
                  <a:gd name="connsiteX3" fmla="*/ 43543 w 287383"/>
                  <a:gd name="connsiteY3" fmla="*/ 0 h 1567543"/>
                  <a:gd name="connsiteX0" fmla="*/ 43543 w 287383"/>
                  <a:gd name="connsiteY0" fmla="*/ 0 h 1567543"/>
                  <a:gd name="connsiteX1" fmla="*/ 0 w 287383"/>
                  <a:gd name="connsiteY1" fmla="*/ 1567543 h 1567543"/>
                  <a:gd name="connsiteX2" fmla="*/ 287383 w 287383"/>
                  <a:gd name="connsiteY2" fmla="*/ 113211 h 1567543"/>
                  <a:gd name="connsiteX3" fmla="*/ 43543 w 287383"/>
                  <a:gd name="connsiteY3" fmla="*/ 0 h 1567543"/>
                  <a:gd name="connsiteX0" fmla="*/ 131251 w 375091"/>
                  <a:gd name="connsiteY0" fmla="*/ 0 h 1567543"/>
                  <a:gd name="connsiteX1" fmla="*/ 87708 w 375091"/>
                  <a:gd name="connsiteY1" fmla="*/ 1567543 h 1567543"/>
                  <a:gd name="connsiteX2" fmla="*/ 375091 w 375091"/>
                  <a:gd name="connsiteY2" fmla="*/ 113211 h 1567543"/>
                  <a:gd name="connsiteX3" fmla="*/ 131251 w 375091"/>
                  <a:gd name="connsiteY3" fmla="*/ 0 h 1567543"/>
                  <a:gd name="connsiteX0" fmla="*/ 131251 w 131251"/>
                  <a:gd name="connsiteY0" fmla="*/ 0 h 1567543"/>
                  <a:gd name="connsiteX1" fmla="*/ 87708 w 131251"/>
                  <a:gd name="connsiteY1" fmla="*/ 1567543 h 1567543"/>
                  <a:gd name="connsiteX2" fmla="*/ 131251 w 131251"/>
                  <a:gd name="connsiteY2" fmla="*/ 0 h 1567543"/>
                  <a:gd name="connsiteX0" fmla="*/ 131251 w 229589"/>
                  <a:gd name="connsiteY0" fmla="*/ 0 h 1567543"/>
                  <a:gd name="connsiteX1" fmla="*/ 87708 w 229589"/>
                  <a:gd name="connsiteY1" fmla="*/ 1567543 h 1567543"/>
                  <a:gd name="connsiteX2" fmla="*/ 131251 w 229589"/>
                  <a:gd name="connsiteY2" fmla="*/ 0 h 1567543"/>
                  <a:gd name="connsiteX0" fmla="*/ 129447 w 227785"/>
                  <a:gd name="connsiteY0" fmla="*/ 0 h 1567543"/>
                  <a:gd name="connsiteX1" fmla="*/ 85904 w 227785"/>
                  <a:gd name="connsiteY1" fmla="*/ 1567543 h 1567543"/>
                  <a:gd name="connsiteX2" fmla="*/ 129447 w 227785"/>
                  <a:gd name="connsiteY2" fmla="*/ 0 h 1567543"/>
                  <a:gd name="connsiteX0" fmla="*/ 129447 w 282834"/>
                  <a:gd name="connsiteY0" fmla="*/ 0 h 1567543"/>
                  <a:gd name="connsiteX1" fmla="*/ 85904 w 282834"/>
                  <a:gd name="connsiteY1" fmla="*/ 1567543 h 1567543"/>
                  <a:gd name="connsiteX2" fmla="*/ 129447 w 282834"/>
                  <a:gd name="connsiteY2" fmla="*/ 0 h 1567543"/>
                  <a:gd name="connsiteX0" fmla="*/ 182622 w 336009"/>
                  <a:gd name="connsiteY0" fmla="*/ 0 h 1567543"/>
                  <a:gd name="connsiteX1" fmla="*/ 139079 w 336009"/>
                  <a:gd name="connsiteY1" fmla="*/ 1567543 h 1567543"/>
                  <a:gd name="connsiteX2" fmla="*/ 182622 w 336009"/>
                  <a:gd name="connsiteY2" fmla="*/ 0 h 1567543"/>
                  <a:gd name="connsiteX0" fmla="*/ 150767 w 341884"/>
                  <a:gd name="connsiteY0" fmla="*/ 0 h 1558834"/>
                  <a:gd name="connsiteX1" fmla="*/ 185601 w 341884"/>
                  <a:gd name="connsiteY1" fmla="*/ 1558834 h 1558834"/>
                  <a:gd name="connsiteX2" fmla="*/ 150767 w 341884"/>
                  <a:gd name="connsiteY2" fmla="*/ 0 h 1558834"/>
                  <a:gd name="connsiteX0" fmla="*/ 149664 w 342518"/>
                  <a:gd name="connsiteY0" fmla="*/ 0 h 1542959"/>
                  <a:gd name="connsiteX1" fmla="*/ 187673 w 342518"/>
                  <a:gd name="connsiteY1" fmla="*/ 1542959 h 1542959"/>
                  <a:gd name="connsiteX2" fmla="*/ 149664 w 342518"/>
                  <a:gd name="connsiteY2" fmla="*/ 0 h 1542959"/>
                  <a:gd name="connsiteX0" fmla="*/ 151881 w 341277"/>
                  <a:gd name="connsiteY0" fmla="*/ 0 h 1539784"/>
                  <a:gd name="connsiteX1" fmla="*/ 183540 w 341277"/>
                  <a:gd name="connsiteY1" fmla="*/ 1539784 h 1539784"/>
                  <a:gd name="connsiteX2" fmla="*/ 151881 w 341277"/>
                  <a:gd name="connsiteY2" fmla="*/ 0 h 1539784"/>
                  <a:gd name="connsiteX0" fmla="*/ 151881 w 341277"/>
                  <a:gd name="connsiteY0" fmla="*/ 0 h 1533434"/>
                  <a:gd name="connsiteX1" fmla="*/ 183540 w 341277"/>
                  <a:gd name="connsiteY1" fmla="*/ 1533434 h 1533434"/>
                  <a:gd name="connsiteX2" fmla="*/ 151881 w 341277"/>
                  <a:gd name="connsiteY2" fmla="*/ 0 h 1533434"/>
                  <a:gd name="connsiteX0" fmla="*/ 151881 w 307855"/>
                  <a:gd name="connsiteY0" fmla="*/ 0 h 1533434"/>
                  <a:gd name="connsiteX1" fmla="*/ 183540 w 307855"/>
                  <a:gd name="connsiteY1" fmla="*/ 1533434 h 1533434"/>
                  <a:gd name="connsiteX2" fmla="*/ 151881 w 307855"/>
                  <a:gd name="connsiteY2" fmla="*/ 0 h 1533434"/>
                  <a:gd name="connsiteX0" fmla="*/ 151881 w 287272"/>
                  <a:gd name="connsiteY0" fmla="*/ 0 h 1533434"/>
                  <a:gd name="connsiteX1" fmla="*/ 183540 w 287272"/>
                  <a:gd name="connsiteY1" fmla="*/ 1533434 h 1533434"/>
                  <a:gd name="connsiteX2" fmla="*/ 151881 w 287272"/>
                  <a:gd name="connsiteY2" fmla="*/ 0 h 1533434"/>
                  <a:gd name="connsiteX0" fmla="*/ 94346 w 229737"/>
                  <a:gd name="connsiteY0" fmla="*/ 0 h 1533434"/>
                  <a:gd name="connsiteX1" fmla="*/ 126005 w 229737"/>
                  <a:gd name="connsiteY1" fmla="*/ 1533434 h 1533434"/>
                  <a:gd name="connsiteX2" fmla="*/ 94346 w 229737"/>
                  <a:gd name="connsiteY2" fmla="*/ 0 h 1533434"/>
                  <a:gd name="connsiteX0" fmla="*/ 111399 w 246790"/>
                  <a:gd name="connsiteY0" fmla="*/ 0 h 1533434"/>
                  <a:gd name="connsiteX1" fmla="*/ 143058 w 246790"/>
                  <a:gd name="connsiteY1" fmla="*/ 1533434 h 1533434"/>
                  <a:gd name="connsiteX2" fmla="*/ 111399 w 246790"/>
                  <a:gd name="connsiteY2" fmla="*/ 0 h 1533434"/>
                  <a:gd name="connsiteX0" fmla="*/ 106765 w 247182"/>
                  <a:gd name="connsiteY0" fmla="*/ 0 h 1536609"/>
                  <a:gd name="connsiteX1" fmla="*/ 147949 w 247182"/>
                  <a:gd name="connsiteY1" fmla="*/ 1536609 h 1536609"/>
                  <a:gd name="connsiteX2" fmla="*/ 106765 w 247182"/>
                  <a:gd name="connsiteY2" fmla="*/ 0 h 1536609"/>
                  <a:gd name="connsiteX0" fmla="*/ 117992 w 258409"/>
                  <a:gd name="connsiteY0" fmla="*/ 0 h 1536609"/>
                  <a:gd name="connsiteX1" fmla="*/ 159176 w 258409"/>
                  <a:gd name="connsiteY1" fmla="*/ 1536609 h 1536609"/>
                  <a:gd name="connsiteX2" fmla="*/ 117992 w 258409"/>
                  <a:gd name="connsiteY2" fmla="*/ 0 h 1536609"/>
                  <a:gd name="connsiteX0" fmla="*/ 117992 w 252874"/>
                  <a:gd name="connsiteY0" fmla="*/ 0 h 1536609"/>
                  <a:gd name="connsiteX1" fmla="*/ 159176 w 252874"/>
                  <a:gd name="connsiteY1" fmla="*/ 1536609 h 1536609"/>
                  <a:gd name="connsiteX2" fmla="*/ 117992 w 252874"/>
                  <a:gd name="connsiteY2" fmla="*/ 0 h 1536609"/>
                  <a:gd name="connsiteX0" fmla="*/ 117992 w 249650"/>
                  <a:gd name="connsiteY0" fmla="*/ 0 h 1536609"/>
                  <a:gd name="connsiteX1" fmla="*/ 159176 w 249650"/>
                  <a:gd name="connsiteY1" fmla="*/ 1536609 h 1536609"/>
                  <a:gd name="connsiteX2" fmla="*/ 117992 w 249650"/>
                  <a:gd name="connsiteY2" fmla="*/ 0 h 1536609"/>
                  <a:gd name="connsiteX0" fmla="*/ 117992 w 247544"/>
                  <a:gd name="connsiteY0" fmla="*/ 0 h 1536609"/>
                  <a:gd name="connsiteX1" fmla="*/ 159176 w 247544"/>
                  <a:gd name="connsiteY1" fmla="*/ 1536609 h 1536609"/>
                  <a:gd name="connsiteX2" fmla="*/ 117992 w 247544"/>
                  <a:gd name="connsiteY2" fmla="*/ 0 h 1536609"/>
                  <a:gd name="connsiteX0" fmla="*/ 120884 w 246780"/>
                  <a:gd name="connsiteY0" fmla="*/ 0 h 1530259"/>
                  <a:gd name="connsiteX1" fmla="*/ 155718 w 246780"/>
                  <a:gd name="connsiteY1" fmla="*/ 1530259 h 1530259"/>
                  <a:gd name="connsiteX2" fmla="*/ 120884 w 246780"/>
                  <a:gd name="connsiteY2" fmla="*/ 0 h 1530259"/>
                  <a:gd name="connsiteX0" fmla="*/ 120884 w 255886"/>
                  <a:gd name="connsiteY0" fmla="*/ 0 h 1530259"/>
                  <a:gd name="connsiteX1" fmla="*/ 155718 w 255886"/>
                  <a:gd name="connsiteY1" fmla="*/ 1530259 h 1530259"/>
                  <a:gd name="connsiteX2" fmla="*/ 120884 w 255886"/>
                  <a:gd name="connsiteY2" fmla="*/ 0 h 1530259"/>
                  <a:gd name="connsiteX0" fmla="*/ 113155 w 248157"/>
                  <a:gd name="connsiteY0" fmla="*/ 0 h 1530259"/>
                  <a:gd name="connsiteX1" fmla="*/ 147989 w 248157"/>
                  <a:gd name="connsiteY1" fmla="*/ 1530259 h 1530259"/>
                  <a:gd name="connsiteX2" fmla="*/ 113155 w 248157"/>
                  <a:gd name="connsiteY2" fmla="*/ 0 h 1530259"/>
                  <a:gd name="connsiteX0" fmla="*/ 118315 w 253317"/>
                  <a:gd name="connsiteY0" fmla="*/ 0 h 1530259"/>
                  <a:gd name="connsiteX1" fmla="*/ 153149 w 253317"/>
                  <a:gd name="connsiteY1" fmla="*/ 1530259 h 1530259"/>
                  <a:gd name="connsiteX2" fmla="*/ 118315 w 253317"/>
                  <a:gd name="connsiteY2" fmla="*/ 0 h 1530259"/>
                  <a:gd name="connsiteX0" fmla="*/ 119676 w 252822"/>
                  <a:gd name="connsiteY0" fmla="*/ 0 h 1517559"/>
                  <a:gd name="connsiteX1" fmla="*/ 151335 w 252822"/>
                  <a:gd name="connsiteY1" fmla="*/ 1517559 h 1517559"/>
                  <a:gd name="connsiteX2" fmla="*/ 119676 w 252822"/>
                  <a:gd name="connsiteY2" fmla="*/ 0 h 1517559"/>
                  <a:gd name="connsiteX0" fmla="*/ 119676 w 252822"/>
                  <a:gd name="connsiteY0" fmla="*/ 0 h 1527084"/>
                  <a:gd name="connsiteX1" fmla="*/ 151335 w 252822"/>
                  <a:gd name="connsiteY1" fmla="*/ 1527084 h 1527084"/>
                  <a:gd name="connsiteX2" fmla="*/ 119676 w 252822"/>
                  <a:gd name="connsiteY2" fmla="*/ 0 h 1527084"/>
                  <a:gd name="connsiteX0" fmla="*/ 123555 w 256701"/>
                  <a:gd name="connsiteY0" fmla="*/ 0 h 1527084"/>
                  <a:gd name="connsiteX1" fmla="*/ 155214 w 256701"/>
                  <a:gd name="connsiteY1" fmla="*/ 1527084 h 1527084"/>
                  <a:gd name="connsiteX2" fmla="*/ 123555 w 256701"/>
                  <a:gd name="connsiteY2" fmla="*/ 0 h 1527084"/>
                  <a:gd name="connsiteX0" fmla="*/ 122260 w 255406"/>
                  <a:gd name="connsiteY0" fmla="*/ 0 h 1527084"/>
                  <a:gd name="connsiteX1" fmla="*/ 153919 w 255406"/>
                  <a:gd name="connsiteY1" fmla="*/ 1527084 h 1527084"/>
                  <a:gd name="connsiteX2" fmla="*/ 122260 w 255406"/>
                  <a:gd name="connsiteY2" fmla="*/ 0 h 1527084"/>
                  <a:gd name="connsiteX0" fmla="*/ 122260 w 255406"/>
                  <a:gd name="connsiteY0" fmla="*/ 0 h 1539784"/>
                  <a:gd name="connsiteX1" fmla="*/ 153919 w 255406"/>
                  <a:gd name="connsiteY1" fmla="*/ 1539784 h 1539784"/>
                  <a:gd name="connsiteX2" fmla="*/ 122260 w 255406"/>
                  <a:gd name="connsiteY2" fmla="*/ 0 h 1539784"/>
                  <a:gd name="connsiteX0" fmla="*/ 122260 w 255406"/>
                  <a:gd name="connsiteY0" fmla="*/ 0 h 1527084"/>
                  <a:gd name="connsiteX1" fmla="*/ 153919 w 255406"/>
                  <a:gd name="connsiteY1" fmla="*/ 1527084 h 1527084"/>
                  <a:gd name="connsiteX2" fmla="*/ 122260 w 255406"/>
                  <a:gd name="connsiteY2" fmla="*/ 0 h 1527084"/>
                  <a:gd name="connsiteX0" fmla="*/ 122260 w 255406"/>
                  <a:gd name="connsiteY0" fmla="*/ 0 h 1542959"/>
                  <a:gd name="connsiteX1" fmla="*/ 153919 w 255406"/>
                  <a:gd name="connsiteY1" fmla="*/ 1542959 h 1542959"/>
                  <a:gd name="connsiteX2" fmla="*/ 122260 w 255406"/>
                  <a:gd name="connsiteY2" fmla="*/ 0 h 1542959"/>
                  <a:gd name="connsiteX0" fmla="*/ 120914 w 255916"/>
                  <a:gd name="connsiteY0" fmla="*/ 0 h 1533434"/>
                  <a:gd name="connsiteX1" fmla="*/ 155748 w 255916"/>
                  <a:gd name="connsiteY1" fmla="*/ 1533434 h 1533434"/>
                  <a:gd name="connsiteX2" fmla="*/ 120914 w 255916"/>
                  <a:gd name="connsiteY2" fmla="*/ 0 h 1533434"/>
                  <a:gd name="connsiteX0" fmla="*/ 120914 w 255916"/>
                  <a:gd name="connsiteY0" fmla="*/ 0 h 1523909"/>
                  <a:gd name="connsiteX1" fmla="*/ 155748 w 255916"/>
                  <a:gd name="connsiteY1" fmla="*/ 1523909 h 1523909"/>
                  <a:gd name="connsiteX2" fmla="*/ 120914 w 255916"/>
                  <a:gd name="connsiteY2" fmla="*/ 0 h 1523909"/>
                  <a:gd name="connsiteX0" fmla="*/ 123624 w 254937"/>
                  <a:gd name="connsiteY0" fmla="*/ 0 h 1530259"/>
                  <a:gd name="connsiteX1" fmla="*/ 152108 w 254937"/>
                  <a:gd name="connsiteY1" fmla="*/ 1530259 h 1530259"/>
                  <a:gd name="connsiteX2" fmla="*/ 123624 w 254937"/>
                  <a:gd name="connsiteY2" fmla="*/ 0 h 1530259"/>
                  <a:gd name="connsiteX0" fmla="*/ 119589 w 256470"/>
                  <a:gd name="connsiteY0" fmla="*/ 0 h 1527084"/>
                  <a:gd name="connsiteX1" fmla="*/ 157598 w 256470"/>
                  <a:gd name="connsiteY1" fmla="*/ 1527084 h 1527084"/>
                  <a:gd name="connsiteX2" fmla="*/ 119589 w 256470"/>
                  <a:gd name="connsiteY2" fmla="*/ 0 h 1527084"/>
                  <a:gd name="connsiteX0" fmla="*/ 121606 w 255647"/>
                  <a:gd name="connsiteY0" fmla="*/ 0 h 1522272"/>
                  <a:gd name="connsiteX1" fmla="*/ 154802 w 255647"/>
                  <a:gd name="connsiteY1" fmla="*/ 1522272 h 1522272"/>
                  <a:gd name="connsiteX2" fmla="*/ 121606 w 255647"/>
                  <a:gd name="connsiteY2" fmla="*/ 0 h 1522272"/>
                  <a:gd name="connsiteX0" fmla="*/ 121606 w 255647"/>
                  <a:gd name="connsiteY0" fmla="*/ 0 h 1531897"/>
                  <a:gd name="connsiteX1" fmla="*/ 154802 w 255647"/>
                  <a:gd name="connsiteY1" fmla="*/ 1531897 h 1531897"/>
                  <a:gd name="connsiteX2" fmla="*/ 121606 w 255647"/>
                  <a:gd name="connsiteY2" fmla="*/ 0 h 1531897"/>
                  <a:gd name="connsiteX0" fmla="*/ 121606 w 259657"/>
                  <a:gd name="connsiteY0" fmla="*/ 0 h 1531897"/>
                  <a:gd name="connsiteX1" fmla="*/ 154802 w 259657"/>
                  <a:gd name="connsiteY1" fmla="*/ 1531897 h 1531897"/>
                  <a:gd name="connsiteX2" fmla="*/ 121606 w 259657"/>
                  <a:gd name="connsiteY2" fmla="*/ 0 h 1531897"/>
                  <a:gd name="connsiteX0" fmla="*/ 119590 w 260402"/>
                  <a:gd name="connsiteY0" fmla="*/ 0 h 1531897"/>
                  <a:gd name="connsiteX1" fmla="*/ 157599 w 260402"/>
                  <a:gd name="connsiteY1" fmla="*/ 1531897 h 1531897"/>
                  <a:gd name="connsiteX2" fmla="*/ 119590 w 260402"/>
                  <a:gd name="connsiteY2" fmla="*/ 0 h 1531897"/>
                  <a:gd name="connsiteX0" fmla="*/ 119590 w 255494"/>
                  <a:gd name="connsiteY0" fmla="*/ 0 h 1531897"/>
                  <a:gd name="connsiteX1" fmla="*/ 157599 w 255494"/>
                  <a:gd name="connsiteY1" fmla="*/ 1531897 h 1531897"/>
                  <a:gd name="connsiteX2" fmla="*/ 119590 w 255494"/>
                  <a:gd name="connsiteY2" fmla="*/ 0 h 1531897"/>
                  <a:gd name="connsiteX0" fmla="*/ 119590 w 253545"/>
                  <a:gd name="connsiteY0" fmla="*/ 0 h 1531897"/>
                  <a:gd name="connsiteX1" fmla="*/ 157599 w 253545"/>
                  <a:gd name="connsiteY1" fmla="*/ 1531897 h 1531897"/>
                  <a:gd name="connsiteX2" fmla="*/ 119590 w 253545"/>
                  <a:gd name="connsiteY2" fmla="*/ 0 h 1531897"/>
                  <a:gd name="connsiteX0" fmla="*/ 119590 w 254518"/>
                  <a:gd name="connsiteY0" fmla="*/ 0 h 1531897"/>
                  <a:gd name="connsiteX1" fmla="*/ 157599 w 254518"/>
                  <a:gd name="connsiteY1" fmla="*/ 1531897 h 1531897"/>
                  <a:gd name="connsiteX2" fmla="*/ 119590 w 254518"/>
                  <a:gd name="connsiteY2" fmla="*/ 0 h 1531897"/>
                  <a:gd name="connsiteX0" fmla="*/ 113418 w 248346"/>
                  <a:gd name="connsiteY0" fmla="*/ 0 h 1531897"/>
                  <a:gd name="connsiteX1" fmla="*/ 151427 w 248346"/>
                  <a:gd name="connsiteY1" fmla="*/ 1531897 h 1531897"/>
                  <a:gd name="connsiteX2" fmla="*/ 113418 w 248346"/>
                  <a:gd name="connsiteY2" fmla="*/ 0 h 1531897"/>
                  <a:gd name="connsiteX0" fmla="*/ 119510 w 254438"/>
                  <a:gd name="connsiteY0" fmla="*/ 0 h 1531897"/>
                  <a:gd name="connsiteX1" fmla="*/ 157519 w 254438"/>
                  <a:gd name="connsiteY1" fmla="*/ 1531897 h 1531897"/>
                  <a:gd name="connsiteX2" fmla="*/ 119510 w 254438"/>
                  <a:gd name="connsiteY2" fmla="*/ 0 h 1531897"/>
                  <a:gd name="connsiteX0" fmla="*/ 120437 w 254010"/>
                  <a:gd name="connsiteY0" fmla="*/ 0 h 1524678"/>
                  <a:gd name="connsiteX1" fmla="*/ 156040 w 254010"/>
                  <a:gd name="connsiteY1" fmla="*/ 1524678 h 1524678"/>
                  <a:gd name="connsiteX2" fmla="*/ 120437 w 254010"/>
                  <a:gd name="connsiteY2" fmla="*/ 0 h 1524678"/>
                  <a:gd name="connsiteX0" fmla="*/ 122469 w 256042"/>
                  <a:gd name="connsiteY0" fmla="*/ 0 h 1524678"/>
                  <a:gd name="connsiteX1" fmla="*/ 158072 w 256042"/>
                  <a:gd name="connsiteY1" fmla="*/ 1524678 h 1524678"/>
                  <a:gd name="connsiteX2" fmla="*/ 122469 w 256042"/>
                  <a:gd name="connsiteY2" fmla="*/ 0 h 1524678"/>
                  <a:gd name="connsiteX0" fmla="*/ 118408 w 251981"/>
                  <a:gd name="connsiteY0" fmla="*/ 0 h 1524678"/>
                  <a:gd name="connsiteX1" fmla="*/ 154011 w 251981"/>
                  <a:gd name="connsiteY1" fmla="*/ 1524678 h 1524678"/>
                  <a:gd name="connsiteX2" fmla="*/ 118408 w 251981"/>
                  <a:gd name="connsiteY2" fmla="*/ 0 h 1524678"/>
                  <a:gd name="connsiteX0" fmla="*/ 120682 w 254255"/>
                  <a:gd name="connsiteY0" fmla="*/ 0 h 1524678"/>
                  <a:gd name="connsiteX1" fmla="*/ 156285 w 254255"/>
                  <a:gd name="connsiteY1" fmla="*/ 1524678 h 1524678"/>
                  <a:gd name="connsiteX2" fmla="*/ 120682 w 254255"/>
                  <a:gd name="connsiteY2" fmla="*/ 0 h 1524678"/>
                  <a:gd name="connsiteX0" fmla="*/ 116172 w 249745"/>
                  <a:gd name="connsiteY0" fmla="*/ 0 h 1524678"/>
                  <a:gd name="connsiteX1" fmla="*/ 151775 w 249745"/>
                  <a:gd name="connsiteY1" fmla="*/ 1524678 h 1524678"/>
                  <a:gd name="connsiteX2" fmla="*/ 116172 w 249745"/>
                  <a:gd name="connsiteY2" fmla="*/ 0 h 1524678"/>
                  <a:gd name="connsiteX0" fmla="*/ 123334 w 256907"/>
                  <a:gd name="connsiteY0" fmla="*/ 0 h 1524678"/>
                  <a:gd name="connsiteX1" fmla="*/ 158937 w 256907"/>
                  <a:gd name="connsiteY1" fmla="*/ 1524678 h 1524678"/>
                  <a:gd name="connsiteX2" fmla="*/ 123334 w 256907"/>
                  <a:gd name="connsiteY2" fmla="*/ 0 h 1524678"/>
                  <a:gd name="connsiteX0" fmla="*/ 118214 w 251787"/>
                  <a:gd name="connsiteY0" fmla="*/ 0 h 1524678"/>
                  <a:gd name="connsiteX1" fmla="*/ 153817 w 251787"/>
                  <a:gd name="connsiteY1" fmla="*/ 1524678 h 1524678"/>
                  <a:gd name="connsiteX2" fmla="*/ 118214 w 251787"/>
                  <a:gd name="connsiteY2" fmla="*/ 0 h 1524678"/>
                  <a:gd name="connsiteX0" fmla="*/ 124360 w 257933"/>
                  <a:gd name="connsiteY0" fmla="*/ 0 h 1524678"/>
                  <a:gd name="connsiteX1" fmla="*/ 159963 w 257933"/>
                  <a:gd name="connsiteY1" fmla="*/ 1524678 h 1524678"/>
                  <a:gd name="connsiteX2" fmla="*/ 124360 w 257933"/>
                  <a:gd name="connsiteY2" fmla="*/ 0 h 1524678"/>
                  <a:gd name="connsiteX0" fmla="*/ 118214 w 251787"/>
                  <a:gd name="connsiteY0" fmla="*/ 0 h 1524678"/>
                  <a:gd name="connsiteX1" fmla="*/ 153817 w 251787"/>
                  <a:gd name="connsiteY1" fmla="*/ 1524678 h 1524678"/>
                  <a:gd name="connsiteX2" fmla="*/ 118214 w 251787"/>
                  <a:gd name="connsiteY2" fmla="*/ 0 h 1524678"/>
                  <a:gd name="connsiteX0" fmla="*/ 118214 w 251787"/>
                  <a:gd name="connsiteY0" fmla="*/ 0 h 1524678"/>
                  <a:gd name="connsiteX1" fmla="*/ 153817 w 251787"/>
                  <a:gd name="connsiteY1" fmla="*/ 1524678 h 1524678"/>
                  <a:gd name="connsiteX2" fmla="*/ 118214 w 251787"/>
                  <a:gd name="connsiteY2" fmla="*/ 0 h 1524678"/>
                  <a:gd name="connsiteX0" fmla="*/ 122307 w 255880"/>
                  <a:gd name="connsiteY0" fmla="*/ 0 h 1524678"/>
                  <a:gd name="connsiteX1" fmla="*/ 157910 w 255880"/>
                  <a:gd name="connsiteY1" fmla="*/ 1524678 h 1524678"/>
                  <a:gd name="connsiteX2" fmla="*/ 122307 w 255880"/>
                  <a:gd name="connsiteY2" fmla="*/ 0 h 1524678"/>
                  <a:gd name="connsiteX0" fmla="*/ 125210 w 258783"/>
                  <a:gd name="connsiteY0" fmla="*/ 20933 h 1558649"/>
                  <a:gd name="connsiteX1" fmla="*/ 243 w 258783"/>
                  <a:gd name="connsiteY1" fmla="*/ 717360 h 1558649"/>
                  <a:gd name="connsiteX2" fmla="*/ 160813 w 258783"/>
                  <a:gd name="connsiteY2" fmla="*/ 1545611 h 1558649"/>
                  <a:gd name="connsiteX3" fmla="*/ 125210 w 258783"/>
                  <a:gd name="connsiteY3" fmla="*/ 20933 h 1558649"/>
                  <a:gd name="connsiteX0" fmla="*/ 125210 w 258783"/>
                  <a:gd name="connsiteY0" fmla="*/ 20933 h 1558649"/>
                  <a:gd name="connsiteX1" fmla="*/ 243 w 258783"/>
                  <a:gd name="connsiteY1" fmla="*/ 717360 h 1558649"/>
                  <a:gd name="connsiteX2" fmla="*/ 160813 w 258783"/>
                  <a:gd name="connsiteY2" fmla="*/ 1545611 h 1558649"/>
                  <a:gd name="connsiteX3" fmla="*/ 125210 w 258783"/>
                  <a:gd name="connsiteY3" fmla="*/ 20933 h 1558649"/>
                  <a:gd name="connsiteX0" fmla="*/ 125210 w 258783"/>
                  <a:gd name="connsiteY0" fmla="*/ 20933 h 1558649"/>
                  <a:gd name="connsiteX1" fmla="*/ 243 w 258783"/>
                  <a:gd name="connsiteY1" fmla="*/ 717360 h 1558649"/>
                  <a:gd name="connsiteX2" fmla="*/ 160813 w 258783"/>
                  <a:gd name="connsiteY2" fmla="*/ 1545611 h 1558649"/>
                  <a:gd name="connsiteX3" fmla="*/ 125210 w 258783"/>
                  <a:gd name="connsiteY3" fmla="*/ 20933 h 1558649"/>
                  <a:gd name="connsiteX0" fmla="*/ 125037 w 258610"/>
                  <a:gd name="connsiteY0" fmla="*/ 21360 h 1559314"/>
                  <a:gd name="connsiteX1" fmla="*/ 70 w 258610"/>
                  <a:gd name="connsiteY1" fmla="*/ 717787 h 1559314"/>
                  <a:gd name="connsiteX2" fmla="*/ 160640 w 258610"/>
                  <a:gd name="connsiteY2" fmla="*/ 1546038 h 1559314"/>
                  <a:gd name="connsiteX3" fmla="*/ 125037 w 258610"/>
                  <a:gd name="connsiteY3" fmla="*/ 21360 h 1559314"/>
                  <a:gd name="connsiteX0" fmla="*/ 122632 w 256205"/>
                  <a:gd name="connsiteY0" fmla="*/ 23515 h 1560470"/>
                  <a:gd name="connsiteX1" fmla="*/ 72 w 256205"/>
                  <a:gd name="connsiteY1" fmla="*/ 657378 h 1560470"/>
                  <a:gd name="connsiteX2" fmla="*/ 158235 w 256205"/>
                  <a:gd name="connsiteY2" fmla="*/ 1548193 h 1560470"/>
                  <a:gd name="connsiteX3" fmla="*/ 122632 w 256205"/>
                  <a:gd name="connsiteY3" fmla="*/ 23515 h 1560470"/>
                  <a:gd name="connsiteX0" fmla="*/ 123133 w 256706"/>
                  <a:gd name="connsiteY0" fmla="*/ 22838 h 1559522"/>
                  <a:gd name="connsiteX1" fmla="*/ 573 w 256706"/>
                  <a:gd name="connsiteY1" fmla="*/ 656701 h 1559522"/>
                  <a:gd name="connsiteX2" fmla="*/ 158736 w 256706"/>
                  <a:gd name="connsiteY2" fmla="*/ 1547516 h 1559522"/>
                  <a:gd name="connsiteX3" fmla="*/ 123133 w 256706"/>
                  <a:gd name="connsiteY3" fmla="*/ 22838 h 1559522"/>
                  <a:gd name="connsiteX0" fmla="*/ 123133 w 256706"/>
                  <a:gd name="connsiteY0" fmla="*/ 0 h 1536684"/>
                  <a:gd name="connsiteX1" fmla="*/ 573 w 256706"/>
                  <a:gd name="connsiteY1" fmla="*/ 633863 h 1536684"/>
                  <a:gd name="connsiteX2" fmla="*/ 158736 w 256706"/>
                  <a:gd name="connsiteY2" fmla="*/ 1524678 h 1536684"/>
                  <a:gd name="connsiteX3" fmla="*/ 123133 w 256706"/>
                  <a:gd name="connsiteY3" fmla="*/ 0 h 1536684"/>
                  <a:gd name="connsiteX0" fmla="*/ 118339 w 251912"/>
                  <a:gd name="connsiteY0" fmla="*/ 0 h 1535800"/>
                  <a:gd name="connsiteX1" fmla="*/ 592 w 251912"/>
                  <a:gd name="connsiteY1" fmla="*/ 566486 h 1535800"/>
                  <a:gd name="connsiteX2" fmla="*/ 153942 w 251912"/>
                  <a:gd name="connsiteY2" fmla="*/ 1524678 h 1535800"/>
                  <a:gd name="connsiteX3" fmla="*/ 118339 w 251912"/>
                  <a:gd name="connsiteY3" fmla="*/ 0 h 1535800"/>
                  <a:gd name="connsiteX0" fmla="*/ 120050 w 253623"/>
                  <a:gd name="connsiteY0" fmla="*/ 0 h 1535800"/>
                  <a:gd name="connsiteX1" fmla="*/ 2303 w 253623"/>
                  <a:gd name="connsiteY1" fmla="*/ 566486 h 1535800"/>
                  <a:gd name="connsiteX2" fmla="*/ 155653 w 253623"/>
                  <a:gd name="connsiteY2" fmla="*/ 1524678 h 1535800"/>
                  <a:gd name="connsiteX3" fmla="*/ 120050 w 253623"/>
                  <a:gd name="connsiteY3" fmla="*/ 0 h 1535800"/>
                  <a:gd name="connsiteX0" fmla="*/ 121767 w 255340"/>
                  <a:gd name="connsiteY0" fmla="*/ 0 h 1524678"/>
                  <a:gd name="connsiteX1" fmla="*/ 4020 w 255340"/>
                  <a:gd name="connsiteY1" fmla="*/ 566486 h 1524678"/>
                  <a:gd name="connsiteX2" fmla="*/ 157370 w 255340"/>
                  <a:gd name="connsiteY2" fmla="*/ 1524678 h 1524678"/>
                  <a:gd name="connsiteX3" fmla="*/ 121767 w 255340"/>
                  <a:gd name="connsiteY3" fmla="*/ 0 h 1524678"/>
                  <a:gd name="connsiteX0" fmla="*/ 122496 w 256069"/>
                  <a:gd name="connsiteY0" fmla="*/ 0 h 1524678"/>
                  <a:gd name="connsiteX1" fmla="*/ 4749 w 256069"/>
                  <a:gd name="connsiteY1" fmla="*/ 566486 h 1524678"/>
                  <a:gd name="connsiteX2" fmla="*/ 158099 w 256069"/>
                  <a:gd name="connsiteY2" fmla="*/ 1524678 h 1524678"/>
                  <a:gd name="connsiteX3" fmla="*/ 122496 w 256069"/>
                  <a:gd name="connsiteY3" fmla="*/ 0 h 1524678"/>
                  <a:gd name="connsiteX0" fmla="*/ 122496 w 256069"/>
                  <a:gd name="connsiteY0" fmla="*/ 0 h 1524678"/>
                  <a:gd name="connsiteX1" fmla="*/ 4749 w 256069"/>
                  <a:gd name="connsiteY1" fmla="*/ 629050 h 1524678"/>
                  <a:gd name="connsiteX2" fmla="*/ 158099 w 256069"/>
                  <a:gd name="connsiteY2" fmla="*/ 1524678 h 1524678"/>
                  <a:gd name="connsiteX3" fmla="*/ 122496 w 256069"/>
                  <a:gd name="connsiteY3" fmla="*/ 0 h 1524678"/>
                  <a:gd name="connsiteX0" fmla="*/ 118716 w 252289"/>
                  <a:gd name="connsiteY0" fmla="*/ 0 h 1524678"/>
                  <a:gd name="connsiteX1" fmla="*/ 969 w 252289"/>
                  <a:gd name="connsiteY1" fmla="*/ 629050 h 1524678"/>
                  <a:gd name="connsiteX2" fmla="*/ 154319 w 252289"/>
                  <a:gd name="connsiteY2" fmla="*/ 1524678 h 1524678"/>
                  <a:gd name="connsiteX3" fmla="*/ 118716 w 252289"/>
                  <a:gd name="connsiteY3" fmla="*/ 0 h 1524678"/>
                  <a:gd name="connsiteX0" fmla="*/ 123454 w 257027"/>
                  <a:gd name="connsiteY0" fmla="*/ 0 h 1524678"/>
                  <a:gd name="connsiteX1" fmla="*/ 895 w 257027"/>
                  <a:gd name="connsiteY1" fmla="*/ 638675 h 1524678"/>
                  <a:gd name="connsiteX2" fmla="*/ 159057 w 257027"/>
                  <a:gd name="connsiteY2" fmla="*/ 1524678 h 1524678"/>
                  <a:gd name="connsiteX3" fmla="*/ 123454 w 257027"/>
                  <a:gd name="connsiteY3" fmla="*/ 0 h 1524678"/>
                  <a:gd name="connsiteX0" fmla="*/ 121083 w 254656"/>
                  <a:gd name="connsiteY0" fmla="*/ 0 h 1524678"/>
                  <a:gd name="connsiteX1" fmla="*/ 931 w 254656"/>
                  <a:gd name="connsiteY1" fmla="*/ 614611 h 1524678"/>
                  <a:gd name="connsiteX2" fmla="*/ 156686 w 254656"/>
                  <a:gd name="connsiteY2" fmla="*/ 1524678 h 1524678"/>
                  <a:gd name="connsiteX3" fmla="*/ 121083 w 254656"/>
                  <a:gd name="connsiteY3" fmla="*/ 0 h 1524678"/>
                  <a:gd name="connsiteX0" fmla="*/ 121083 w 254656"/>
                  <a:gd name="connsiteY0" fmla="*/ 0 h 1524678"/>
                  <a:gd name="connsiteX1" fmla="*/ 931 w 254656"/>
                  <a:gd name="connsiteY1" fmla="*/ 614611 h 1524678"/>
                  <a:gd name="connsiteX2" fmla="*/ 156686 w 254656"/>
                  <a:gd name="connsiteY2" fmla="*/ 1524678 h 1524678"/>
                  <a:gd name="connsiteX3" fmla="*/ 121083 w 254656"/>
                  <a:gd name="connsiteY3" fmla="*/ 0 h 1524678"/>
                  <a:gd name="connsiteX0" fmla="*/ 121083 w 254656"/>
                  <a:gd name="connsiteY0" fmla="*/ 0 h 1524678"/>
                  <a:gd name="connsiteX1" fmla="*/ 931 w 254656"/>
                  <a:gd name="connsiteY1" fmla="*/ 614611 h 1524678"/>
                  <a:gd name="connsiteX2" fmla="*/ 156686 w 254656"/>
                  <a:gd name="connsiteY2" fmla="*/ 1524678 h 1524678"/>
                  <a:gd name="connsiteX3" fmla="*/ 121083 w 254656"/>
                  <a:gd name="connsiteY3" fmla="*/ 0 h 1524678"/>
                  <a:gd name="connsiteX0" fmla="*/ 121571 w 255144"/>
                  <a:gd name="connsiteY0" fmla="*/ 0 h 1524678"/>
                  <a:gd name="connsiteX1" fmla="*/ 1419 w 255144"/>
                  <a:gd name="connsiteY1" fmla="*/ 614611 h 1524678"/>
                  <a:gd name="connsiteX2" fmla="*/ 157174 w 255144"/>
                  <a:gd name="connsiteY2" fmla="*/ 1524678 h 1524678"/>
                  <a:gd name="connsiteX3" fmla="*/ 121571 w 255144"/>
                  <a:gd name="connsiteY3" fmla="*/ 0 h 1524678"/>
                  <a:gd name="connsiteX0" fmla="*/ 121571 w 255144"/>
                  <a:gd name="connsiteY0" fmla="*/ 0 h 1524678"/>
                  <a:gd name="connsiteX1" fmla="*/ 1419 w 255144"/>
                  <a:gd name="connsiteY1" fmla="*/ 614611 h 1524678"/>
                  <a:gd name="connsiteX2" fmla="*/ 157174 w 255144"/>
                  <a:gd name="connsiteY2" fmla="*/ 1524678 h 1524678"/>
                  <a:gd name="connsiteX3" fmla="*/ 121571 w 255144"/>
                  <a:gd name="connsiteY3" fmla="*/ 0 h 1524678"/>
                  <a:gd name="connsiteX0" fmla="*/ 121864 w 255437"/>
                  <a:gd name="connsiteY0" fmla="*/ 0 h 1524678"/>
                  <a:gd name="connsiteX1" fmla="*/ 1712 w 255437"/>
                  <a:gd name="connsiteY1" fmla="*/ 614611 h 1524678"/>
                  <a:gd name="connsiteX2" fmla="*/ 157467 w 255437"/>
                  <a:gd name="connsiteY2" fmla="*/ 1524678 h 1524678"/>
                  <a:gd name="connsiteX3" fmla="*/ 121864 w 255437"/>
                  <a:gd name="connsiteY3" fmla="*/ 0 h 1524678"/>
                  <a:gd name="connsiteX0" fmla="*/ 263211 w 340950"/>
                  <a:gd name="connsiteY0" fmla="*/ 0 h 1539021"/>
                  <a:gd name="connsiteX1" fmla="*/ 3493 w 340950"/>
                  <a:gd name="connsiteY1" fmla="*/ 628954 h 1539021"/>
                  <a:gd name="connsiteX2" fmla="*/ 159248 w 340950"/>
                  <a:gd name="connsiteY2" fmla="*/ 1539021 h 1539021"/>
                  <a:gd name="connsiteX3" fmla="*/ 263211 w 340950"/>
                  <a:gd name="connsiteY3" fmla="*/ 0 h 1539021"/>
                  <a:gd name="connsiteX0" fmla="*/ 258160 w 337185"/>
                  <a:gd name="connsiteY0" fmla="*/ 0 h 1534924"/>
                  <a:gd name="connsiteX1" fmla="*/ 3255 w 337185"/>
                  <a:gd name="connsiteY1" fmla="*/ 624857 h 1534924"/>
                  <a:gd name="connsiteX2" fmla="*/ 159010 w 337185"/>
                  <a:gd name="connsiteY2" fmla="*/ 1534924 h 1534924"/>
                  <a:gd name="connsiteX3" fmla="*/ 258160 w 337185"/>
                  <a:gd name="connsiteY3" fmla="*/ 0 h 1534924"/>
                  <a:gd name="connsiteX0" fmla="*/ 258160 w 337185"/>
                  <a:gd name="connsiteY0" fmla="*/ 0 h 1534924"/>
                  <a:gd name="connsiteX1" fmla="*/ 3255 w 337185"/>
                  <a:gd name="connsiteY1" fmla="*/ 624857 h 1534924"/>
                  <a:gd name="connsiteX2" fmla="*/ 159010 w 337185"/>
                  <a:gd name="connsiteY2" fmla="*/ 1534924 h 1534924"/>
                  <a:gd name="connsiteX3" fmla="*/ 258160 w 337185"/>
                  <a:gd name="connsiteY3" fmla="*/ 0 h 1534924"/>
                  <a:gd name="connsiteX0" fmla="*/ 262761 w 341786"/>
                  <a:gd name="connsiteY0" fmla="*/ 0 h 1534924"/>
                  <a:gd name="connsiteX1" fmla="*/ 3043 w 341786"/>
                  <a:gd name="connsiteY1" fmla="*/ 614611 h 1534924"/>
                  <a:gd name="connsiteX2" fmla="*/ 163611 w 341786"/>
                  <a:gd name="connsiteY2" fmla="*/ 1534924 h 1534924"/>
                  <a:gd name="connsiteX3" fmla="*/ 262761 w 341786"/>
                  <a:gd name="connsiteY3" fmla="*/ 0 h 1534924"/>
                  <a:gd name="connsiteX0" fmla="*/ 262761 w 341786"/>
                  <a:gd name="connsiteY0" fmla="*/ 0 h 1534924"/>
                  <a:gd name="connsiteX1" fmla="*/ 3043 w 341786"/>
                  <a:gd name="connsiteY1" fmla="*/ 614611 h 1534924"/>
                  <a:gd name="connsiteX2" fmla="*/ 163611 w 341786"/>
                  <a:gd name="connsiteY2" fmla="*/ 1534924 h 1534924"/>
                  <a:gd name="connsiteX3" fmla="*/ 262761 w 341786"/>
                  <a:gd name="connsiteY3" fmla="*/ 0 h 1534924"/>
                  <a:gd name="connsiteX0" fmla="*/ 262761 w 292646"/>
                  <a:gd name="connsiteY0" fmla="*/ 0 h 1534924"/>
                  <a:gd name="connsiteX1" fmla="*/ 3043 w 292646"/>
                  <a:gd name="connsiteY1" fmla="*/ 614611 h 1534924"/>
                  <a:gd name="connsiteX2" fmla="*/ 163611 w 292646"/>
                  <a:gd name="connsiteY2" fmla="*/ 1534924 h 1534924"/>
                  <a:gd name="connsiteX3" fmla="*/ 262761 w 292646"/>
                  <a:gd name="connsiteY3" fmla="*/ 0 h 1534924"/>
                  <a:gd name="connsiteX0" fmla="*/ 262761 w 299152"/>
                  <a:gd name="connsiteY0" fmla="*/ 0 h 1534924"/>
                  <a:gd name="connsiteX1" fmla="*/ 3043 w 299152"/>
                  <a:gd name="connsiteY1" fmla="*/ 614611 h 1534924"/>
                  <a:gd name="connsiteX2" fmla="*/ 163611 w 299152"/>
                  <a:gd name="connsiteY2" fmla="*/ 1534924 h 1534924"/>
                  <a:gd name="connsiteX3" fmla="*/ 262761 w 299152"/>
                  <a:gd name="connsiteY3" fmla="*/ 0 h 1534924"/>
                  <a:gd name="connsiteX0" fmla="*/ 262761 w 296983"/>
                  <a:gd name="connsiteY0" fmla="*/ 0 h 1534924"/>
                  <a:gd name="connsiteX1" fmla="*/ 3043 w 296983"/>
                  <a:gd name="connsiteY1" fmla="*/ 614611 h 1534924"/>
                  <a:gd name="connsiteX2" fmla="*/ 163611 w 296983"/>
                  <a:gd name="connsiteY2" fmla="*/ 1534924 h 1534924"/>
                  <a:gd name="connsiteX3" fmla="*/ 262761 w 296983"/>
                  <a:gd name="connsiteY3" fmla="*/ 0 h 1534924"/>
                  <a:gd name="connsiteX0" fmla="*/ 262761 w 306147"/>
                  <a:gd name="connsiteY0" fmla="*/ 0 h 1534924"/>
                  <a:gd name="connsiteX1" fmla="*/ 3043 w 306147"/>
                  <a:gd name="connsiteY1" fmla="*/ 614611 h 1534924"/>
                  <a:gd name="connsiteX2" fmla="*/ 163611 w 306147"/>
                  <a:gd name="connsiteY2" fmla="*/ 1534924 h 1534924"/>
                  <a:gd name="connsiteX3" fmla="*/ 262761 w 306147"/>
                  <a:gd name="connsiteY3" fmla="*/ 0 h 1534924"/>
                  <a:gd name="connsiteX0" fmla="*/ 262761 w 302662"/>
                  <a:gd name="connsiteY0" fmla="*/ 0 h 1534924"/>
                  <a:gd name="connsiteX1" fmla="*/ 3043 w 302662"/>
                  <a:gd name="connsiteY1" fmla="*/ 614611 h 1534924"/>
                  <a:gd name="connsiteX2" fmla="*/ 163611 w 302662"/>
                  <a:gd name="connsiteY2" fmla="*/ 1534924 h 1534924"/>
                  <a:gd name="connsiteX3" fmla="*/ 262761 w 302662"/>
                  <a:gd name="connsiteY3" fmla="*/ 0 h 1534924"/>
                  <a:gd name="connsiteX0" fmla="*/ 266990 w 306891"/>
                  <a:gd name="connsiteY0" fmla="*/ 0 h 1534924"/>
                  <a:gd name="connsiteX1" fmla="*/ 7272 w 306891"/>
                  <a:gd name="connsiteY1" fmla="*/ 614611 h 1534924"/>
                  <a:gd name="connsiteX2" fmla="*/ 167840 w 306891"/>
                  <a:gd name="connsiteY2" fmla="*/ 1534924 h 1534924"/>
                  <a:gd name="connsiteX3" fmla="*/ 266990 w 306891"/>
                  <a:gd name="connsiteY3" fmla="*/ 0 h 1534924"/>
                  <a:gd name="connsiteX0" fmla="*/ 269047 w 308948"/>
                  <a:gd name="connsiteY0" fmla="*/ 0 h 1534924"/>
                  <a:gd name="connsiteX1" fmla="*/ 9329 w 308948"/>
                  <a:gd name="connsiteY1" fmla="*/ 614611 h 1534924"/>
                  <a:gd name="connsiteX2" fmla="*/ 169897 w 308948"/>
                  <a:gd name="connsiteY2" fmla="*/ 1534924 h 1534924"/>
                  <a:gd name="connsiteX3" fmla="*/ 269047 w 308948"/>
                  <a:gd name="connsiteY3" fmla="*/ 0 h 1534924"/>
                  <a:gd name="connsiteX0" fmla="*/ 266469 w 307197"/>
                  <a:gd name="connsiteY0" fmla="*/ 0 h 1536976"/>
                  <a:gd name="connsiteX1" fmla="*/ 6751 w 307197"/>
                  <a:gd name="connsiteY1" fmla="*/ 614611 h 1536976"/>
                  <a:gd name="connsiteX2" fmla="*/ 169765 w 307197"/>
                  <a:gd name="connsiteY2" fmla="*/ 1536976 h 1536976"/>
                  <a:gd name="connsiteX3" fmla="*/ 266469 w 307197"/>
                  <a:gd name="connsiteY3" fmla="*/ 0 h 1536976"/>
                  <a:gd name="connsiteX0" fmla="*/ 266469 w 307197"/>
                  <a:gd name="connsiteY0" fmla="*/ 0 h 1536976"/>
                  <a:gd name="connsiteX1" fmla="*/ 6751 w 307197"/>
                  <a:gd name="connsiteY1" fmla="*/ 614611 h 1536976"/>
                  <a:gd name="connsiteX2" fmla="*/ 169765 w 307197"/>
                  <a:gd name="connsiteY2" fmla="*/ 1536976 h 1536976"/>
                  <a:gd name="connsiteX3" fmla="*/ 266469 w 307197"/>
                  <a:gd name="connsiteY3" fmla="*/ 0 h 1536976"/>
                  <a:gd name="connsiteX0" fmla="*/ 266469 w 308591"/>
                  <a:gd name="connsiteY0" fmla="*/ 0 h 1536976"/>
                  <a:gd name="connsiteX1" fmla="*/ 6751 w 308591"/>
                  <a:gd name="connsiteY1" fmla="*/ 614611 h 1536976"/>
                  <a:gd name="connsiteX2" fmla="*/ 169765 w 308591"/>
                  <a:gd name="connsiteY2" fmla="*/ 1536976 h 1536976"/>
                  <a:gd name="connsiteX3" fmla="*/ 266469 w 308591"/>
                  <a:gd name="connsiteY3" fmla="*/ 0 h 1536976"/>
                  <a:gd name="connsiteX0" fmla="*/ 269891 w 312013"/>
                  <a:gd name="connsiteY0" fmla="*/ 0 h 1536976"/>
                  <a:gd name="connsiteX1" fmla="*/ 10173 w 312013"/>
                  <a:gd name="connsiteY1" fmla="*/ 614611 h 1536976"/>
                  <a:gd name="connsiteX2" fmla="*/ 173187 w 312013"/>
                  <a:gd name="connsiteY2" fmla="*/ 1536976 h 1536976"/>
                  <a:gd name="connsiteX3" fmla="*/ 269891 w 312013"/>
                  <a:gd name="connsiteY3" fmla="*/ 0 h 1536976"/>
                  <a:gd name="connsiteX0" fmla="*/ 269891 w 312013"/>
                  <a:gd name="connsiteY0" fmla="*/ 0 h 1536976"/>
                  <a:gd name="connsiteX1" fmla="*/ 10173 w 312013"/>
                  <a:gd name="connsiteY1" fmla="*/ 614611 h 1536976"/>
                  <a:gd name="connsiteX2" fmla="*/ 173187 w 312013"/>
                  <a:gd name="connsiteY2" fmla="*/ 1536976 h 1536976"/>
                  <a:gd name="connsiteX3" fmla="*/ 269891 w 312013"/>
                  <a:gd name="connsiteY3" fmla="*/ 0 h 1536976"/>
                  <a:gd name="connsiteX0" fmla="*/ 269019 w 311141"/>
                  <a:gd name="connsiteY0" fmla="*/ 0 h 1536976"/>
                  <a:gd name="connsiteX1" fmla="*/ 9301 w 311141"/>
                  <a:gd name="connsiteY1" fmla="*/ 614611 h 1536976"/>
                  <a:gd name="connsiteX2" fmla="*/ 172315 w 311141"/>
                  <a:gd name="connsiteY2" fmla="*/ 1536976 h 1536976"/>
                  <a:gd name="connsiteX3" fmla="*/ 269019 w 311141"/>
                  <a:gd name="connsiteY3" fmla="*/ 0 h 1536976"/>
                  <a:gd name="connsiteX0" fmla="*/ 268606 w 310728"/>
                  <a:gd name="connsiteY0" fmla="*/ 0 h 1536976"/>
                  <a:gd name="connsiteX1" fmla="*/ 8888 w 310728"/>
                  <a:gd name="connsiteY1" fmla="*/ 614611 h 1536976"/>
                  <a:gd name="connsiteX2" fmla="*/ 171902 w 310728"/>
                  <a:gd name="connsiteY2" fmla="*/ 1536976 h 1536976"/>
                  <a:gd name="connsiteX3" fmla="*/ 268606 w 310728"/>
                  <a:gd name="connsiteY3" fmla="*/ 0 h 1536976"/>
                  <a:gd name="connsiteX0" fmla="*/ 269668 w 311790"/>
                  <a:gd name="connsiteY0" fmla="*/ 0 h 1536976"/>
                  <a:gd name="connsiteX1" fmla="*/ 9950 w 311790"/>
                  <a:gd name="connsiteY1" fmla="*/ 614611 h 1536976"/>
                  <a:gd name="connsiteX2" fmla="*/ 172964 w 311790"/>
                  <a:gd name="connsiteY2" fmla="*/ 1536976 h 1536976"/>
                  <a:gd name="connsiteX3" fmla="*/ 269668 w 311790"/>
                  <a:gd name="connsiteY3" fmla="*/ 0 h 1536976"/>
                  <a:gd name="connsiteX0" fmla="*/ 268606 w 310728"/>
                  <a:gd name="connsiteY0" fmla="*/ 0 h 1536976"/>
                  <a:gd name="connsiteX1" fmla="*/ 8888 w 310728"/>
                  <a:gd name="connsiteY1" fmla="*/ 614611 h 1536976"/>
                  <a:gd name="connsiteX2" fmla="*/ 171902 w 310728"/>
                  <a:gd name="connsiteY2" fmla="*/ 1536976 h 1536976"/>
                  <a:gd name="connsiteX3" fmla="*/ 268606 w 310728"/>
                  <a:gd name="connsiteY3" fmla="*/ 0 h 1536976"/>
                  <a:gd name="connsiteX0" fmla="*/ 266489 w 308611"/>
                  <a:gd name="connsiteY0" fmla="*/ 0 h 1536976"/>
                  <a:gd name="connsiteX1" fmla="*/ 6771 w 308611"/>
                  <a:gd name="connsiteY1" fmla="*/ 614611 h 1536976"/>
                  <a:gd name="connsiteX2" fmla="*/ 169785 w 308611"/>
                  <a:gd name="connsiteY2" fmla="*/ 1536976 h 1536976"/>
                  <a:gd name="connsiteX3" fmla="*/ 266489 w 308611"/>
                  <a:gd name="connsiteY3" fmla="*/ 0 h 1536976"/>
                  <a:gd name="connsiteX0" fmla="*/ 269667 w 311789"/>
                  <a:gd name="connsiteY0" fmla="*/ 0 h 1536976"/>
                  <a:gd name="connsiteX1" fmla="*/ 9949 w 311789"/>
                  <a:gd name="connsiteY1" fmla="*/ 614611 h 1536976"/>
                  <a:gd name="connsiteX2" fmla="*/ 172963 w 311789"/>
                  <a:gd name="connsiteY2" fmla="*/ 1536976 h 1536976"/>
                  <a:gd name="connsiteX3" fmla="*/ 269667 w 311789"/>
                  <a:gd name="connsiteY3" fmla="*/ 0 h 1536976"/>
                  <a:gd name="connsiteX0" fmla="*/ 268606 w 310728"/>
                  <a:gd name="connsiteY0" fmla="*/ 0 h 1536976"/>
                  <a:gd name="connsiteX1" fmla="*/ 8888 w 310728"/>
                  <a:gd name="connsiteY1" fmla="*/ 614611 h 1536976"/>
                  <a:gd name="connsiteX2" fmla="*/ 171902 w 310728"/>
                  <a:gd name="connsiteY2" fmla="*/ 1536976 h 1536976"/>
                  <a:gd name="connsiteX3" fmla="*/ 268606 w 310728"/>
                  <a:gd name="connsiteY3" fmla="*/ 0 h 1536976"/>
                  <a:gd name="connsiteX0" fmla="*/ 268606 w 310728"/>
                  <a:gd name="connsiteY0" fmla="*/ 0 h 1536976"/>
                  <a:gd name="connsiteX1" fmla="*/ 8888 w 310728"/>
                  <a:gd name="connsiteY1" fmla="*/ 614611 h 1536976"/>
                  <a:gd name="connsiteX2" fmla="*/ 171902 w 310728"/>
                  <a:gd name="connsiteY2" fmla="*/ 1536976 h 1536976"/>
                  <a:gd name="connsiteX3" fmla="*/ 268606 w 310728"/>
                  <a:gd name="connsiteY3" fmla="*/ 0 h 1536976"/>
                  <a:gd name="connsiteX0" fmla="*/ 268606 w 310728"/>
                  <a:gd name="connsiteY0" fmla="*/ 0 h 1536976"/>
                  <a:gd name="connsiteX1" fmla="*/ 8888 w 310728"/>
                  <a:gd name="connsiteY1" fmla="*/ 614611 h 1536976"/>
                  <a:gd name="connsiteX2" fmla="*/ 171902 w 310728"/>
                  <a:gd name="connsiteY2" fmla="*/ 1536976 h 1536976"/>
                  <a:gd name="connsiteX3" fmla="*/ 268606 w 310728"/>
                  <a:gd name="connsiteY3" fmla="*/ 0 h 1536976"/>
                  <a:gd name="connsiteX0" fmla="*/ 268606 w 310728"/>
                  <a:gd name="connsiteY0" fmla="*/ 0 h 1536976"/>
                  <a:gd name="connsiteX1" fmla="*/ 8888 w 310728"/>
                  <a:gd name="connsiteY1" fmla="*/ 614611 h 1536976"/>
                  <a:gd name="connsiteX2" fmla="*/ 171902 w 310728"/>
                  <a:gd name="connsiteY2" fmla="*/ 1536976 h 1536976"/>
                  <a:gd name="connsiteX3" fmla="*/ 268606 w 310728"/>
                  <a:gd name="connsiteY3" fmla="*/ 0 h 1536976"/>
                  <a:gd name="connsiteX0" fmla="*/ 270731 w 312853"/>
                  <a:gd name="connsiteY0" fmla="*/ 0 h 1536976"/>
                  <a:gd name="connsiteX1" fmla="*/ 11013 w 312853"/>
                  <a:gd name="connsiteY1" fmla="*/ 614611 h 1536976"/>
                  <a:gd name="connsiteX2" fmla="*/ 174027 w 312853"/>
                  <a:gd name="connsiteY2" fmla="*/ 1536976 h 1536976"/>
                  <a:gd name="connsiteX3" fmla="*/ 270731 w 312853"/>
                  <a:gd name="connsiteY3" fmla="*/ 0 h 1536976"/>
                  <a:gd name="connsiteX0" fmla="*/ 269668 w 311790"/>
                  <a:gd name="connsiteY0" fmla="*/ 0 h 1536976"/>
                  <a:gd name="connsiteX1" fmla="*/ 9950 w 311790"/>
                  <a:gd name="connsiteY1" fmla="*/ 614611 h 1536976"/>
                  <a:gd name="connsiteX2" fmla="*/ 172964 w 311790"/>
                  <a:gd name="connsiteY2" fmla="*/ 1536976 h 1536976"/>
                  <a:gd name="connsiteX3" fmla="*/ 269668 w 311790"/>
                  <a:gd name="connsiteY3" fmla="*/ 0 h 1536976"/>
                  <a:gd name="connsiteX0" fmla="*/ 268606 w 310728"/>
                  <a:gd name="connsiteY0" fmla="*/ 0 h 1536976"/>
                  <a:gd name="connsiteX1" fmla="*/ 8888 w 310728"/>
                  <a:gd name="connsiteY1" fmla="*/ 614611 h 1536976"/>
                  <a:gd name="connsiteX2" fmla="*/ 171902 w 310728"/>
                  <a:gd name="connsiteY2" fmla="*/ 1536976 h 1536976"/>
                  <a:gd name="connsiteX3" fmla="*/ 268606 w 310728"/>
                  <a:gd name="connsiteY3" fmla="*/ 0 h 1536976"/>
                  <a:gd name="connsiteX0" fmla="*/ 268606 w 310728"/>
                  <a:gd name="connsiteY0" fmla="*/ 0 h 1536976"/>
                  <a:gd name="connsiteX1" fmla="*/ 8888 w 310728"/>
                  <a:gd name="connsiteY1" fmla="*/ 614611 h 1536976"/>
                  <a:gd name="connsiteX2" fmla="*/ 171902 w 310728"/>
                  <a:gd name="connsiteY2" fmla="*/ 1536976 h 1536976"/>
                  <a:gd name="connsiteX3" fmla="*/ 268606 w 310728"/>
                  <a:gd name="connsiteY3" fmla="*/ 0 h 1536976"/>
                  <a:gd name="connsiteX0" fmla="*/ 267546 w 309668"/>
                  <a:gd name="connsiteY0" fmla="*/ 0 h 1536976"/>
                  <a:gd name="connsiteX1" fmla="*/ 7828 w 309668"/>
                  <a:gd name="connsiteY1" fmla="*/ 614611 h 1536976"/>
                  <a:gd name="connsiteX2" fmla="*/ 170842 w 309668"/>
                  <a:gd name="connsiteY2" fmla="*/ 1536976 h 1536976"/>
                  <a:gd name="connsiteX3" fmla="*/ 267546 w 309668"/>
                  <a:gd name="connsiteY3" fmla="*/ 0 h 1536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668" h="1536976">
                    <a:moveTo>
                      <a:pt x="267546" y="0"/>
                    </a:moveTo>
                    <a:cubicBezTo>
                      <a:pt x="113290" y="100803"/>
                      <a:pt x="21499" y="364613"/>
                      <a:pt x="7828" y="614611"/>
                    </a:cubicBezTo>
                    <a:cubicBezTo>
                      <a:pt x="-5843" y="864609"/>
                      <a:pt x="-24327" y="1291860"/>
                      <a:pt x="170842" y="1536976"/>
                    </a:cubicBezTo>
                    <a:cubicBezTo>
                      <a:pt x="340145" y="1391118"/>
                      <a:pt x="330978" y="412109"/>
                      <a:pt x="267546" y="0"/>
                    </a:cubicBezTo>
                    <a:close/>
                  </a:path>
                </a:pathLst>
              </a:custGeom>
              <a:solidFill>
                <a:srgbClr val="D9E29A"/>
              </a:solidFill>
              <a:ln w="9525">
                <a:solidFill>
                  <a:srgbClr val="4D4D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8"/>
                <a:endParaRPr lang="de-DE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10" name="Freihandform 294">
                <a:extLst>
                  <a:ext uri="{FF2B5EF4-FFF2-40B4-BE49-F238E27FC236}">
                    <a16:creationId xmlns:a16="http://schemas.microsoft.com/office/drawing/2014/main" id="{6E7C544D-8816-41A0-B736-289650962AAC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4571497" y="1742815"/>
                <a:ext cx="255600" cy="752400"/>
              </a:xfrm>
              <a:custGeom>
                <a:avLst/>
                <a:gdLst>
                  <a:gd name="connsiteX0" fmla="*/ 803709 w 803709"/>
                  <a:gd name="connsiteY0" fmla="*/ 0 h 507733"/>
                  <a:gd name="connsiteX1" fmla="*/ 103471 w 803709"/>
                  <a:gd name="connsiteY1" fmla="*/ 122722 h 507733"/>
                  <a:gd name="connsiteX2" fmla="*/ 0 w 803709"/>
                  <a:gd name="connsiteY2" fmla="*/ 507733 h 507733"/>
                  <a:gd name="connsiteX3" fmla="*/ 671362 w 803709"/>
                  <a:gd name="connsiteY3" fmla="*/ 288758 h 507733"/>
                  <a:gd name="connsiteX0" fmla="*/ 803709 w 803709"/>
                  <a:gd name="connsiteY0" fmla="*/ 0 h 507733"/>
                  <a:gd name="connsiteX1" fmla="*/ 103471 w 803709"/>
                  <a:gd name="connsiteY1" fmla="*/ 122722 h 507733"/>
                  <a:gd name="connsiteX2" fmla="*/ 0 w 803709"/>
                  <a:gd name="connsiteY2" fmla="*/ 507733 h 507733"/>
                  <a:gd name="connsiteX3" fmla="*/ 671362 w 803709"/>
                  <a:gd name="connsiteY3" fmla="*/ 288758 h 507733"/>
                  <a:gd name="connsiteX4" fmla="*/ 803709 w 803709"/>
                  <a:gd name="connsiteY4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671362 w 803709"/>
                  <a:gd name="connsiteY2" fmla="*/ 288758 h 507733"/>
                  <a:gd name="connsiteX3" fmla="*/ 803709 w 803709"/>
                  <a:gd name="connsiteY3" fmla="*/ 0 h 507733"/>
                  <a:gd name="connsiteX0" fmla="*/ 803709 w 803709"/>
                  <a:gd name="connsiteY0" fmla="*/ 0 h 507733"/>
                  <a:gd name="connsiteX1" fmla="*/ 469231 w 803709"/>
                  <a:gd name="connsiteY1" fmla="*/ 55345 h 507733"/>
                  <a:gd name="connsiteX2" fmla="*/ 0 w 803709"/>
                  <a:gd name="connsiteY2" fmla="*/ 507733 h 507733"/>
                  <a:gd name="connsiteX3" fmla="*/ 671362 w 803709"/>
                  <a:gd name="connsiteY3" fmla="*/ 288758 h 507733"/>
                  <a:gd name="connsiteX4" fmla="*/ 803709 w 803709"/>
                  <a:gd name="connsiteY4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671362 w 803709"/>
                  <a:gd name="connsiteY2" fmla="*/ 288758 h 507733"/>
                  <a:gd name="connsiteX3" fmla="*/ 803709 w 803709"/>
                  <a:gd name="connsiteY3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671362 w 803709"/>
                  <a:gd name="connsiteY2" fmla="*/ 288758 h 507733"/>
                  <a:gd name="connsiteX3" fmla="*/ 803709 w 803709"/>
                  <a:gd name="connsiteY3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671362 w 803709"/>
                  <a:gd name="connsiteY2" fmla="*/ 288758 h 507733"/>
                  <a:gd name="connsiteX3" fmla="*/ 803709 w 803709"/>
                  <a:gd name="connsiteY3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803709 w 803709"/>
                  <a:gd name="connsiteY2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803709 w 803709"/>
                  <a:gd name="connsiteY2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803709 w 803709"/>
                  <a:gd name="connsiteY2" fmla="*/ 0 h 507733"/>
                  <a:gd name="connsiteX0" fmla="*/ 796490 w 796490"/>
                  <a:gd name="connsiteY0" fmla="*/ 0 h 493295"/>
                  <a:gd name="connsiteX1" fmla="*/ 0 w 796490"/>
                  <a:gd name="connsiteY1" fmla="*/ 493295 h 493295"/>
                  <a:gd name="connsiteX2" fmla="*/ 796490 w 796490"/>
                  <a:gd name="connsiteY2" fmla="*/ 0 h 493295"/>
                  <a:gd name="connsiteX0" fmla="*/ 796490 w 796490"/>
                  <a:gd name="connsiteY0" fmla="*/ 0 h 493295"/>
                  <a:gd name="connsiteX1" fmla="*/ 0 w 796490"/>
                  <a:gd name="connsiteY1" fmla="*/ 493295 h 493295"/>
                  <a:gd name="connsiteX2" fmla="*/ 796490 w 796490"/>
                  <a:gd name="connsiteY2" fmla="*/ 0 h 493295"/>
                  <a:gd name="connsiteX0" fmla="*/ 796490 w 796490"/>
                  <a:gd name="connsiteY0" fmla="*/ 0 h 493295"/>
                  <a:gd name="connsiteX1" fmla="*/ 0 w 796490"/>
                  <a:gd name="connsiteY1" fmla="*/ 493295 h 493295"/>
                  <a:gd name="connsiteX2" fmla="*/ 796490 w 796490"/>
                  <a:gd name="connsiteY2" fmla="*/ 0 h 493295"/>
                  <a:gd name="connsiteX0" fmla="*/ 796490 w 796490"/>
                  <a:gd name="connsiteY0" fmla="*/ 0 h 493295"/>
                  <a:gd name="connsiteX1" fmla="*/ 0 w 796490"/>
                  <a:gd name="connsiteY1" fmla="*/ 493295 h 493295"/>
                  <a:gd name="connsiteX2" fmla="*/ 796490 w 796490"/>
                  <a:gd name="connsiteY2" fmla="*/ 0 h 493295"/>
                  <a:gd name="connsiteX0" fmla="*/ 796490 w 796490"/>
                  <a:gd name="connsiteY0" fmla="*/ 0 h 493295"/>
                  <a:gd name="connsiteX1" fmla="*/ 0 w 796490"/>
                  <a:gd name="connsiteY1" fmla="*/ 493295 h 493295"/>
                  <a:gd name="connsiteX2" fmla="*/ 796490 w 796490"/>
                  <a:gd name="connsiteY2" fmla="*/ 0 h 493295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67783 w 767783"/>
                  <a:gd name="connsiteY0" fmla="*/ 122445 h 268249"/>
                  <a:gd name="connsiteX1" fmla="*/ 0 w 767783"/>
                  <a:gd name="connsiteY1" fmla="*/ 108008 h 268249"/>
                  <a:gd name="connsiteX2" fmla="*/ 767783 w 767783"/>
                  <a:gd name="connsiteY2" fmla="*/ 122445 h 268249"/>
                  <a:gd name="connsiteX0" fmla="*/ 767783 w 767783"/>
                  <a:gd name="connsiteY0" fmla="*/ 122445 h 340156"/>
                  <a:gd name="connsiteX1" fmla="*/ 0 w 767783"/>
                  <a:gd name="connsiteY1" fmla="*/ 108008 h 340156"/>
                  <a:gd name="connsiteX2" fmla="*/ 767783 w 767783"/>
                  <a:gd name="connsiteY2" fmla="*/ 122445 h 340156"/>
                  <a:gd name="connsiteX0" fmla="*/ 767783 w 767783"/>
                  <a:gd name="connsiteY0" fmla="*/ 30472 h 248183"/>
                  <a:gd name="connsiteX1" fmla="*/ 0 w 767783"/>
                  <a:gd name="connsiteY1" fmla="*/ 16035 h 248183"/>
                  <a:gd name="connsiteX2" fmla="*/ 767783 w 767783"/>
                  <a:gd name="connsiteY2" fmla="*/ 30472 h 248183"/>
                  <a:gd name="connsiteX0" fmla="*/ 755828 w 755828"/>
                  <a:gd name="connsiteY0" fmla="*/ 34830 h 250487"/>
                  <a:gd name="connsiteX1" fmla="*/ 0 w 755828"/>
                  <a:gd name="connsiteY1" fmla="*/ 15580 h 250487"/>
                  <a:gd name="connsiteX2" fmla="*/ 755828 w 755828"/>
                  <a:gd name="connsiteY2" fmla="*/ 34830 h 250487"/>
                  <a:gd name="connsiteX0" fmla="*/ 763001 w 763001"/>
                  <a:gd name="connsiteY0" fmla="*/ 32646 h 249327"/>
                  <a:gd name="connsiteX1" fmla="*/ 0 w 763001"/>
                  <a:gd name="connsiteY1" fmla="*/ 15803 h 249327"/>
                  <a:gd name="connsiteX2" fmla="*/ 763001 w 763001"/>
                  <a:gd name="connsiteY2" fmla="*/ 32646 h 249327"/>
                  <a:gd name="connsiteX0" fmla="*/ 763001 w 763001"/>
                  <a:gd name="connsiteY0" fmla="*/ 44473 h 261154"/>
                  <a:gd name="connsiteX1" fmla="*/ 0 w 763001"/>
                  <a:gd name="connsiteY1" fmla="*/ 27630 h 261154"/>
                  <a:gd name="connsiteX2" fmla="*/ 763001 w 763001"/>
                  <a:gd name="connsiteY2" fmla="*/ 44473 h 261154"/>
                  <a:gd name="connsiteX0" fmla="*/ 763001 w 763001"/>
                  <a:gd name="connsiteY0" fmla="*/ 35919 h 252600"/>
                  <a:gd name="connsiteX1" fmla="*/ 0 w 763001"/>
                  <a:gd name="connsiteY1" fmla="*/ 19076 h 252600"/>
                  <a:gd name="connsiteX2" fmla="*/ 763001 w 763001"/>
                  <a:gd name="connsiteY2" fmla="*/ 35919 h 252600"/>
                  <a:gd name="connsiteX0" fmla="*/ 755828 w 755828"/>
                  <a:gd name="connsiteY0" fmla="*/ 43266 h 255895"/>
                  <a:gd name="connsiteX1" fmla="*/ 0 w 755828"/>
                  <a:gd name="connsiteY1" fmla="*/ 16798 h 255895"/>
                  <a:gd name="connsiteX2" fmla="*/ 755828 w 755828"/>
                  <a:gd name="connsiteY2" fmla="*/ 43266 h 255895"/>
                  <a:gd name="connsiteX0" fmla="*/ 770174 w 770174"/>
                  <a:gd name="connsiteY0" fmla="*/ 37704 h 253362"/>
                  <a:gd name="connsiteX1" fmla="*/ 0 w 770174"/>
                  <a:gd name="connsiteY1" fmla="*/ 18455 h 253362"/>
                  <a:gd name="connsiteX2" fmla="*/ 770174 w 770174"/>
                  <a:gd name="connsiteY2" fmla="*/ 37704 h 253362"/>
                  <a:gd name="connsiteX0" fmla="*/ 758219 w 758219"/>
                  <a:gd name="connsiteY0" fmla="*/ 39527 h 254169"/>
                  <a:gd name="connsiteX1" fmla="*/ 0 w 758219"/>
                  <a:gd name="connsiteY1" fmla="*/ 17872 h 254169"/>
                  <a:gd name="connsiteX2" fmla="*/ 758219 w 758219"/>
                  <a:gd name="connsiteY2" fmla="*/ 39527 h 254169"/>
                  <a:gd name="connsiteX0" fmla="*/ 758219 w 758219"/>
                  <a:gd name="connsiteY0" fmla="*/ 41652 h 256294"/>
                  <a:gd name="connsiteX1" fmla="*/ 0 w 758219"/>
                  <a:gd name="connsiteY1" fmla="*/ 19997 h 256294"/>
                  <a:gd name="connsiteX2" fmla="*/ 758219 w 758219"/>
                  <a:gd name="connsiteY2" fmla="*/ 41652 h 256294"/>
                  <a:gd name="connsiteX0" fmla="*/ 758219 w 758219"/>
                  <a:gd name="connsiteY0" fmla="*/ 41652 h 225325"/>
                  <a:gd name="connsiteX1" fmla="*/ 0 w 758219"/>
                  <a:gd name="connsiteY1" fmla="*/ 19997 h 225325"/>
                  <a:gd name="connsiteX2" fmla="*/ 758219 w 758219"/>
                  <a:gd name="connsiteY2" fmla="*/ 41652 h 225325"/>
                  <a:gd name="connsiteX0" fmla="*/ 758219 w 758219"/>
                  <a:gd name="connsiteY0" fmla="*/ 41652 h 220620"/>
                  <a:gd name="connsiteX1" fmla="*/ 0 w 758219"/>
                  <a:gd name="connsiteY1" fmla="*/ 19997 h 220620"/>
                  <a:gd name="connsiteX2" fmla="*/ 758219 w 758219"/>
                  <a:gd name="connsiteY2" fmla="*/ 41652 h 220620"/>
                  <a:gd name="connsiteX0" fmla="*/ 758219 w 758219"/>
                  <a:gd name="connsiteY0" fmla="*/ 41652 h 243867"/>
                  <a:gd name="connsiteX1" fmla="*/ 0 w 758219"/>
                  <a:gd name="connsiteY1" fmla="*/ 19997 h 243867"/>
                  <a:gd name="connsiteX2" fmla="*/ 758219 w 758219"/>
                  <a:gd name="connsiteY2" fmla="*/ 41652 h 243867"/>
                  <a:gd name="connsiteX0" fmla="*/ 758219 w 758219"/>
                  <a:gd name="connsiteY0" fmla="*/ 40550 h 242765"/>
                  <a:gd name="connsiteX1" fmla="*/ 0 w 758219"/>
                  <a:gd name="connsiteY1" fmla="*/ 18895 h 242765"/>
                  <a:gd name="connsiteX2" fmla="*/ 758219 w 758219"/>
                  <a:gd name="connsiteY2" fmla="*/ 40550 h 242765"/>
                  <a:gd name="connsiteX0" fmla="*/ 758219 w 758219"/>
                  <a:gd name="connsiteY0" fmla="*/ 42688 h 244903"/>
                  <a:gd name="connsiteX1" fmla="*/ 0 w 758219"/>
                  <a:gd name="connsiteY1" fmla="*/ 21033 h 244903"/>
                  <a:gd name="connsiteX2" fmla="*/ 758219 w 758219"/>
                  <a:gd name="connsiteY2" fmla="*/ 42688 h 244903"/>
                  <a:gd name="connsiteX0" fmla="*/ 360350 w 360350"/>
                  <a:gd name="connsiteY0" fmla="*/ 175645 h 316290"/>
                  <a:gd name="connsiteX1" fmla="*/ 0 w 360350"/>
                  <a:gd name="connsiteY1" fmla="*/ 7205 h 316290"/>
                  <a:gd name="connsiteX2" fmla="*/ 360350 w 360350"/>
                  <a:gd name="connsiteY2" fmla="*/ 175645 h 316290"/>
                  <a:gd name="connsiteX0" fmla="*/ 104898 w 104898"/>
                  <a:gd name="connsiteY0" fmla="*/ 732429 h 787883"/>
                  <a:gd name="connsiteX1" fmla="*/ 0 w 104898"/>
                  <a:gd name="connsiteY1" fmla="*/ 2014 h 787883"/>
                  <a:gd name="connsiteX2" fmla="*/ 104898 w 104898"/>
                  <a:gd name="connsiteY2" fmla="*/ 732429 h 787883"/>
                  <a:gd name="connsiteX0" fmla="*/ 104898 w 122896"/>
                  <a:gd name="connsiteY0" fmla="*/ 732939 h 788393"/>
                  <a:gd name="connsiteX1" fmla="*/ 0 w 122896"/>
                  <a:gd name="connsiteY1" fmla="*/ 2524 h 788393"/>
                  <a:gd name="connsiteX2" fmla="*/ 104898 w 122896"/>
                  <a:gd name="connsiteY2" fmla="*/ 732939 h 788393"/>
                  <a:gd name="connsiteX0" fmla="*/ 132625 w 150623"/>
                  <a:gd name="connsiteY0" fmla="*/ 732939 h 732939"/>
                  <a:gd name="connsiteX1" fmla="*/ 27727 w 150623"/>
                  <a:gd name="connsiteY1" fmla="*/ 2524 h 732939"/>
                  <a:gd name="connsiteX2" fmla="*/ 132625 w 150623"/>
                  <a:gd name="connsiteY2" fmla="*/ 732939 h 732939"/>
                  <a:gd name="connsiteX0" fmla="*/ 130652 w 152077"/>
                  <a:gd name="connsiteY0" fmla="*/ 732939 h 732939"/>
                  <a:gd name="connsiteX1" fmla="*/ 32785 w 152077"/>
                  <a:gd name="connsiteY1" fmla="*/ 2524 h 732939"/>
                  <a:gd name="connsiteX2" fmla="*/ 130652 w 152077"/>
                  <a:gd name="connsiteY2" fmla="*/ 732939 h 732939"/>
                  <a:gd name="connsiteX0" fmla="*/ 213086 w 234511"/>
                  <a:gd name="connsiteY0" fmla="*/ 732939 h 732939"/>
                  <a:gd name="connsiteX1" fmla="*/ 115219 w 234511"/>
                  <a:gd name="connsiteY1" fmla="*/ 2524 h 732939"/>
                  <a:gd name="connsiteX2" fmla="*/ 213086 w 234511"/>
                  <a:gd name="connsiteY2" fmla="*/ 732939 h 732939"/>
                  <a:gd name="connsiteX0" fmla="*/ 213086 w 213086"/>
                  <a:gd name="connsiteY0" fmla="*/ 730415 h 730415"/>
                  <a:gd name="connsiteX1" fmla="*/ 115219 w 213086"/>
                  <a:gd name="connsiteY1" fmla="*/ 0 h 730415"/>
                  <a:gd name="connsiteX2" fmla="*/ 213086 w 213086"/>
                  <a:gd name="connsiteY2" fmla="*/ 730415 h 730415"/>
                  <a:gd name="connsiteX0" fmla="*/ 213086 w 213086"/>
                  <a:gd name="connsiteY0" fmla="*/ 735178 h 735178"/>
                  <a:gd name="connsiteX1" fmla="*/ 115219 w 213086"/>
                  <a:gd name="connsiteY1" fmla="*/ 0 h 735178"/>
                  <a:gd name="connsiteX2" fmla="*/ 213086 w 213086"/>
                  <a:gd name="connsiteY2" fmla="*/ 735178 h 735178"/>
                  <a:gd name="connsiteX0" fmla="*/ 213086 w 213086"/>
                  <a:gd name="connsiteY0" fmla="*/ 735178 h 735178"/>
                  <a:gd name="connsiteX1" fmla="*/ 115219 w 213086"/>
                  <a:gd name="connsiteY1" fmla="*/ 0 h 735178"/>
                  <a:gd name="connsiteX2" fmla="*/ 213086 w 213086"/>
                  <a:gd name="connsiteY2" fmla="*/ 735178 h 735178"/>
                  <a:gd name="connsiteX0" fmla="*/ 218241 w 218241"/>
                  <a:gd name="connsiteY0" fmla="*/ 737560 h 737560"/>
                  <a:gd name="connsiteX1" fmla="*/ 110999 w 218241"/>
                  <a:gd name="connsiteY1" fmla="*/ 0 h 737560"/>
                  <a:gd name="connsiteX2" fmla="*/ 218241 w 218241"/>
                  <a:gd name="connsiteY2" fmla="*/ 737560 h 737560"/>
                  <a:gd name="connsiteX0" fmla="*/ 216938 w 216938"/>
                  <a:gd name="connsiteY0" fmla="*/ 735179 h 735179"/>
                  <a:gd name="connsiteX1" fmla="*/ 112040 w 216938"/>
                  <a:gd name="connsiteY1" fmla="*/ 0 h 735179"/>
                  <a:gd name="connsiteX2" fmla="*/ 216938 w 216938"/>
                  <a:gd name="connsiteY2" fmla="*/ 735179 h 735179"/>
                  <a:gd name="connsiteX0" fmla="*/ 216938 w 216938"/>
                  <a:gd name="connsiteY0" fmla="*/ 742323 h 742323"/>
                  <a:gd name="connsiteX1" fmla="*/ 112040 w 216938"/>
                  <a:gd name="connsiteY1" fmla="*/ 0 h 742323"/>
                  <a:gd name="connsiteX2" fmla="*/ 216938 w 216938"/>
                  <a:gd name="connsiteY2" fmla="*/ 742323 h 742323"/>
                  <a:gd name="connsiteX0" fmla="*/ 215644 w 215644"/>
                  <a:gd name="connsiteY0" fmla="*/ 735179 h 735179"/>
                  <a:gd name="connsiteX1" fmla="*/ 113089 w 215644"/>
                  <a:gd name="connsiteY1" fmla="*/ 0 h 735179"/>
                  <a:gd name="connsiteX2" fmla="*/ 215644 w 215644"/>
                  <a:gd name="connsiteY2" fmla="*/ 735179 h 735179"/>
                  <a:gd name="connsiteX0" fmla="*/ 242282 w 242282"/>
                  <a:gd name="connsiteY0" fmla="*/ 756528 h 756528"/>
                  <a:gd name="connsiteX1" fmla="*/ 94559 w 242282"/>
                  <a:gd name="connsiteY1" fmla="*/ 0 h 756528"/>
                  <a:gd name="connsiteX2" fmla="*/ 242282 w 242282"/>
                  <a:gd name="connsiteY2" fmla="*/ 756528 h 756528"/>
                  <a:gd name="connsiteX0" fmla="*/ 242282 w 242282"/>
                  <a:gd name="connsiteY0" fmla="*/ 756528 h 756528"/>
                  <a:gd name="connsiteX1" fmla="*/ 94559 w 242282"/>
                  <a:gd name="connsiteY1" fmla="*/ 0 h 756528"/>
                  <a:gd name="connsiteX2" fmla="*/ 242282 w 242282"/>
                  <a:gd name="connsiteY2" fmla="*/ 756528 h 756528"/>
                  <a:gd name="connsiteX0" fmla="*/ 242282 w 242282"/>
                  <a:gd name="connsiteY0" fmla="*/ 756528 h 756528"/>
                  <a:gd name="connsiteX1" fmla="*/ 94559 w 242282"/>
                  <a:gd name="connsiteY1" fmla="*/ 0 h 756528"/>
                  <a:gd name="connsiteX2" fmla="*/ 242282 w 242282"/>
                  <a:gd name="connsiteY2" fmla="*/ 756528 h 756528"/>
                  <a:gd name="connsiteX0" fmla="*/ 242282 w 242282"/>
                  <a:gd name="connsiteY0" fmla="*/ 756528 h 756528"/>
                  <a:gd name="connsiteX1" fmla="*/ 94559 w 242282"/>
                  <a:gd name="connsiteY1" fmla="*/ 0 h 756528"/>
                  <a:gd name="connsiteX2" fmla="*/ 242282 w 242282"/>
                  <a:gd name="connsiteY2" fmla="*/ 756528 h 756528"/>
                  <a:gd name="connsiteX0" fmla="*/ 262105 w 262105"/>
                  <a:gd name="connsiteY0" fmla="*/ 756528 h 756528"/>
                  <a:gd name="connsiteX1" fmla="*/ 114382 w 262105"/>
                  <a:gd name="connsiteY1" fmla="*/ 0 h 756528"/>
                  <a:gd name="connsiteX2" fmla="*/ 262105 w 262105"/>
                  <a:gd name="connsiteY2" fmla="*/ 756528 h 756528"/>
                  <a:gd name="connsiteX0" fmla="*/ 257310 w 257310"/>
                  <a:gd name="connsiteY0" fmla="*/ 756528 h 756528"/>
                  <a:gd name="connsiteX1" fmla="*/ 109587 w 257310"/>
                  <a:gd name="connsiteY1" fmla="*/ 0 h 756528"/>
                  <a:gd name="connsiteX2" fmla="*/ 257310 w 257310"/>
                  <a:gd name="connsiteY2" fmla="*/ 756528 h 756528"/>
                  <a:gd name="connsiteX0" fmla="*/ 260182 w 260182"/>
                  <a:gd name="connsiteY0" fmla="*/ 756528 h 756528"/>
                  <a:gd name="connsiteX1" fmla="*/ 112459 w 260182"/>
                  <a:gd name="connsiteY1" fmla="*/ 0 h 756528"/>
                  <a:gd name="connsiteX2" fmla="*/ 260182 w 260182"/>
                  <a:gd name="connsiteY2" fmla="*/ 756528 h 756528"/>
                  <a:gd name="connsiteX0" fmla="*/ 260182 w 260182"/>
                  <a:gd name="connsiteY0" fmla="*/ 756528 h 756528"/>
                  <a:gd name="connsiteX1" fmla="*/ 112459 w 260182"/>
                  <a:gd name="connsiteY1" fmla="*/ 0 h 756528"/>
                  <a:gd name="connsiteX2" fmla="*/ 260182 w 260182"/>
                  <a:gd name="connsiteY2" fmla="*/ 756528 h 75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0182" h="756528">
                    <a:moveTo>
                      <a:pt x="260182" y="756528"/>
                    </a:moveTo>
                    <a:cubicBezTo>
                      <a:pt x="241615" y="480341"/>
                      <a:pt x="201891" y="140056"/>
                      <a:pt x="112459" y="0"/>
                    </a:cubicBezTo>
                    <a:cubicBezTo>
                      <a:pt x="-26970" y="254957"/>
                      <a:pt x="-93868" y="643243"/>
                      <a:pt x="260182" y="756528"/>
                    </a:cubicBezTo>
                    <a:close/>
                  </a:path>
                </a:pathLst>
              </a:custGeom>
              <a:solidFill>
                <a:srgbClr val="D9E29A"/>
              </a:solidFill>
              <a:ln w="9525">
                <a:solidFill>
                  <a:srgbClr val="4D4D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8"/>
                <a:endParaRPr lang="de-DE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11" name="Freihandform 295">
                <a:extLst>
                  <a:ext uri="{FF2B5EF4-FFF2-40B4-BE49-F238E27FC236}">
                    <a16:creationId xmlns:a16="http://schemas.microsoft.com/office/drawing/2014/main" id="{7DB8D43D-0E90-465C-817E-2C79CF99091C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5859256" y="2619365"/>
                <a:ext cx="947909" cy="1150822"/>
              </a:xfrm>
              <a:custGeom>
                <a:avLst/>
                <a:gdLst>
                  <a:gd name="connsiteX0" fmla="*/ 43543 w 191589"/>
                  <a:gd name="connsiteY0" fmla="*/ 0 h 1567543"/>
                  <a:gd name="connsiteX1" fmla="*/ 0 w 191589"/>
                  <a:gd name="connsiteY1" fmla="*/ 1567543 h 1567543"/>
                  <a:gd name="connsiteX2" fmla="*/ 191589 w 191589"/>
                  <a:gd name="connsiteY2" fmla="*/ 87086 h 1567543"/>
                  <a:gd name="connsiteX0" fmla="*/ 43543 w 287383"/>
                  <a:gd name="connsiteY0" fmla="*/ 0 h 1567543"/>
                  <a:gd name="connsiteX1" fmla="*/ 0 w 287383"/>
                  <a:gd name="connsiteY1" fmla="*/ 1567543 h 1567543"/>
                  <a:gd name="connsiteX2" fmla="*/ 287383 w 287383"/>
                  <a:gd name="connsiteY2" fmla="*/ 148046 h 1567543"/>
                  <a:gd name="connsiteX0" fmla="*/ 43543 w 287383"/>
                  <a:gd name="connsiteY0" fmla="*/ 0 h 1567543"/>
                  <a:gd name="connsiteX1" fmla="*/ 0 w 287383"/>
                  <a:gd name="connsiteY1" fmla="*/ 1567543 h 1567543"/>
                  <a:gd name="connsiteX2" fmla="*/ 287383 w 287383"/>
                  <a:gd name="connsiteY2" fmla="*/ 113211 h 1567543"/>
                  <a:gd name="connsiteX0" fmla="*/ 43543 w 287383"/>
                  <a:gd name="connsiteY0" fmla="*/ 0 h 1567543"/>
                  <a:gd name="connsiteX1" fmla="*/ 0 w 287383"/>
                  <a:gd name="connsiteY1" fmla="*/ 1567543 h 1567543"/>
                  <a:gd name="connsiteX2" fmla="*/ 287383 w 287383"/>
                  <a:gd name="connsiteY2" fmla="*/ 113211 h 1567543"/>
                  <a:gd name="connsiteX3" fmla="*/ 43543 w 287383"/>
                  <a:gd name="connsiteY3" fmla="*/ 0 h 1567543"/>
                  <a:gd name="connsiteX0" fmla="*/ 43543 w 287383"/>
                  <a:gd name="connsiteY0" fmla="*/ 0 h 1567543"/>
                  <a:gd name="connsiteX1" fmla="*/ 0 w 287383"/>
                  <a:gd name="connsiteY1" fmla="*/ 1567543 h 1567543"/>
                  <a:gd name="connsiteX2" fmla="*/ 287383 w 287383"/>
                  <a:gd name="connsiteY2" fmla="*/ 113211 h 1567543"/>
                  <a:gd name="connsiteX3" fmla="*/ 43543 w 287383"/>
                  <a:gd name="connsiteY3" fmla="*/ 0 h 1567543"/>
                  <a:gd name="connsiteX0" fmla="*/ 131251 w 375091"/>
                  <a:gd name="connsiteY0" fmla="*/ 0 h 1567543"/>
                  <a:gd name="connsiteX1" fmla="*/ 87708 w 375091"/>
                  <a:gd name="connsiteY1" fmla="*/ 1567543 h 1567543"/>
                  <a:gd name="connsiteX2" fmla="*/ 375091 w 375091"/>
                  <a:gd name="connsiteY2" fmla="*/ 113211 h 1567543"/>
                  <a:gd name="connsiteX3" fmla="*/ 131251 w 375091"/>
                  <a:gd name="connsiteY3" fmla="*/ 0 h 1567543"/>
                  <a:gd name="connsiteX0" fmla="*/ 131251 w 131251"/>
                  <a:gd name="connsiteY0" fmla="*/ 0 h 1567543"/>
                  <a:gd name="connsiteX1" fmla="*/ 87708 w 131251"/>
                  <a:gd name="connsiteY1" fmla="*/ 1567543 h 1567543"/>
                  <a:gd name="connsiteX2" fmla="*/ 131251 w 131251"/>
                  <a:gd name="connsiteY2" fmla="*/ 0 h 1567543"/>
                  <a:gd name="connsiteX0" fmla="*/ 131251 w 229589"/>
                  <a:gd name="connsiteY0" fmla="*/ 0 h 1567543"/>
                  <a:gd name="connsiteX1" fmla="*/ 87708 w 229589"/>
                  <a:gd name="connsiteY1" fmla="*/ 1567543 h 1567543"/>
                  <a:gd name="connsiteX2" fmla="*/ 131251 w 229589"/>
                  <a:gd name="connsiteY2" fmla="*/ 0 h 1567543"/>
                  <a:gd name="connsiteX0" fmla="*/ 129447 w 227785"/>
                  <a:gd name="connsiteY0" fmla="*/ 0 h 1567543"/>
                  <a:gd name="connsiteX1" fmla="*/ 85904 w 227785"/>
                  <a:gd name="connsiteY1" fmla="*/ 1567543 h 1567543"/>
                  <a:gd name="connsiteX2" fmla="*/ 129447 w 227785"/>
                  <a:gd name="connsiteY2" fmla="*/ 0 h 1567543"/>
                  <a:gd name="connsiteX0" fmla="*/ 129447 w 282834"/>
                  <a:gd name="connsiteY0" fmla="*/ 0 h 1567543"/>
                  <a:gd name="connsiteX1" fmla="*/ 85904 w 282834"/>
                  <a:gd name="connsiteY1" fmla="*/ 1567543 h 1567543"/>
                  <a:gd name="connsiteX2" fmla="*/ 129447 w 282834"/>
                  <a:gd name="connsiteY2" fmla="*/ 0 h 1567543"/>
                  <a:gd name="connsiteX0" fmla="*/ 182622 w 336009"/>
                  <a:gd name="connsiteY0" fmla="*/ 0 h 1567543"/>
                  <a:gd name="connsiteX1" fmla="*/ 139079 w 336009"/>
                  <a:gd name="connsiteY1" fmla="*/ 1567543 h 1567543"/>
                  <a:gd name="connsiteX2" fmla="*/ 182622 w 336009"/>
                  <a:gd name="connsiteY2" fmla="*/ 0 h 1567543"/>
                  <a:gd name="connsiteX0" fmla="*/ 150767 w 341884"/>
                  <a:gd name="connsiteY0" fmla="*/ 0 h 1558834"/>
                  <a:gd name="connsiteX1" fmla="*/ 185601 w 341884"/>
                  <a:gd name="connsiteY1" fmla="*/ 1558834 h 1558834"/>
                  <a:gd name="connsiteX2" fmla="*/ 150767 w 341884"/>
                  <a:gd name="connsiteY2" fmla="*/ 0 h 1558834"/>
                  <a:gd name="connsiteX0" fmla="*/ 149664 w 342518"/>
                  <a:gd name="connsiteY0" fmla="*/ 0 h 1542959"/>
                  <a:gd name="connsiteX1" fmla="*/ 187673 w 342518"/>
                  <a:gd name="connsiteY1" fmla="*/ 1542959 h 1542959"/>
                  <a:gd name="connsiteX2" fmla="*/ 149664 w 342518"/>
                  <a:gd name="connsiteY2" fmla="*/ 0 h 1542959"/>
                  <a:gd name="connsiteX0" fmla="*/ 151881 w 341277"/>
                  <a:gd name="connsiteY0" fmla="*/ 0 h 1539784"/>
                  <a:gd name="connsiteX1" fmla="*/ 183540 w 341277"/>
                  <a:gd name="connsiteY1" fmla="*/ 1539784 h 1539784"/>
                  <a:gd name="connsiteX2" fmla="*/ 151881 w 341277"/>
                  <a:gd name="connsiteY2" fmla="*/ 0 h 1539784"/>
                  <a:gd name="connsiteX0" fmla="*/ 151881 w 341277"/>
                  <a:gd name="connsiteY0" fmla="*/ 0 h 1533434"/>
                  <a:gd name="connsiteX1" fmla="*/ 183540 w 341277"/>
                  <a:gd name="connsiteY1" fmla="*/ 1533434 h 1533434"/>
                  <a:gd name="connsiteX2" fmla="*/ 151881 w 341277"/>
                  <a:gd name="connsiteY2" fmla="*/ 0 h 1533434"/>
                  <a:gd name="connsiteX0" fmla="*/ 151881 w 307855"/>
                  <a:gd name="connsiteY0" fmla="*/ 0 h 1533434"/>
                  <a:gd name="connsiteX1" fmla="*/ 183540 w 307855"/>
                  <a:gd name="connsiteY1" fmla="*/ 1533434 h 1533434"/>
                  <a:gd name="connsiteX2" fmla="*/ 151881 w 307855"/>
                  <a:gd name="connsiteY2" fmla="*/ 0 h 1533434"/>
                  <a:gd name="connsiteX0" fmla="*/ 151881 w 287272"/>
                  <a:gd name="connsiteY0" fmla="*/ 0 h 1533434"/>
                  <a:gd name="connsiteX1" fmla="*/ 183540 w 287272"/>
                  <a:gd name="connsiteY1" fmla="*/ 1533434 h 1533434"/>
                  <a:gd name="connsiteX2" fmla="*/ 151881 w 287272"/>
                  <a:gd name="connsiteY2" fmla="*/ 0 h 1533434"/>
                  <a:gd name="connsiteX0" fmla="*/ 94346 w 229737"/>
                  <a:gd name="connsiteY0" fmla="*/ 0 h 1533434"/>
                  <a:gd name="connsiteX1" fmla="*/ 126005 w 229737"/>
                  <a:gd name="connsiteY1" fmla="*/ 1533434 h 1533434"/>
                  <a:gd name="connsiteX2" fmla="*/ 94346 w 229737"/>
                  <a:gd name="connsiteY2" fmla="*/ 0 h 1533434"/>
                  <a:gd name="connsiteX0" fmla="*/ 111399 w 246790"/>
                  <a:gd name="connsiteY0" fmla="*/ 0 h 1533434"/>
                  <a:gd name="connsiteX1" fmla="*/ 143058 w 246790"/>
                  <a:gd name="connsiteY1" fmla="*/ 1533434 h 1533434"/>
                  <a:gd name="connsiteX2" fmla="*/ 111399 w 246790"/>
                  <a:gd name="connsiteY2" fmla="*/ 0 h 1533434"/>
                  <a:gd name="connsiteX0" fmla="*/ 106765 w 247182"/>
                  <a:gd name="connsiteY0" fmla="*/ 0 h 1536609"/>
                  <a:gd name="connsiteX1" fmla="*/ 147949 w 247182"/>
                  <a:gd name="connsiteY1" fmla="*/ 1536609 h 1536609"/>
                  <a:gd name="connsiteX2" fmla="*/ 106765 w 247182"/>
                  <a:gd name="connsiteY2" fmla="*/ 0 h 1536609"/>
                  <a:gd name="connsiteX0" fmla="*/ 117992 w 258409"/>
                  <a:gd name="connsiteY0" fmla="*/ 0 h 1536609"/>
                  <a:gd name="connsiteX1" fmla="*/ 159176 w 258409"/>
                  <a:gd name="connsiteY1" fmla="*/ 1536609 h 1536609"/>
                  <a:gd name="connsiteX2" fmla="*/ 117992 w 258409"/>
                  <a:gd name="connsiteY2" fmla="*/ 0 h 1536609"/>
                  <a:gd name="connsiteX0" fmla="*/ 117992 w 252874"/>
                  <a:gd name="connsiteY0" fmla="*/ 0 h 1536609"/>
                  <a:gd name="connsiteX1" fmla="*/ 159176 w 252874"/>
                  <a:gd name="connsiteY1" fmla="*/ 1536609 h 1536609"/>
                  <a:gd name="connsiteX2" fmla="*/ 117992 w 252874"/>
                  <a:gd name="connsiteY2" fmla="*/ 0 h 1536609"/>
                  <a:gd name="connsiteX0" fmla="*/ 117992 w 249650"/>
                  <a:gd name="connsiteY0" fmla="*/ 0 h 1536609"/>
                  <a:gd name="connsiteX1" fmla="*/ 159176 w 249650"/>
                  <a:gd name="connsiteY1" fmla="*/ 1536609 h 1536609"/>
                  <a:gd name="connsiteX2" fmla="*/ 117992 w 249650"/>
                  <a:gd name="connsiteY2" fmla="*/ 0 h 1536609"/>
                  <a:gd name="connsiteX0" fmla="*/ 117992 w 247544"/>
                  <a:gd name="connsiteY0" fmla="*/ 0 h 1536609"/>
                  <a:gd name="connsiteX1" fmla="*/ 159176 w 247544"/>
                  <a:gd name="connsiteY1" fmla="*/ 1536609 h 1536609"/>
                  <a:gd name="connsiteX2" fmla="*/ 117992 w 247544"/>
                  <a:gd name="connsiteY2" fmla="*/ 0 h 1536609"/>
                  <a:gd name="connsiteX0" fmla="*/ 120884 w 246780"/>
                  <a:gd name="connsiteY0" fmla="*/ 0 h 1530259"/>
                  <a:gd name="connsiteX1" fmla="*/ 155718 w 246780"/>
                  <a:gd name="connsiteY1" fmla="*/ 1530259 h 1530259"/>
                  <a:gd name="connsiteX2" fmla="*/ 120884 w 246780"/>
                  <a:gd name="connsiteY2" fmla="*/ 0 h 1530259"/>
                  <a:gd name="connsiteX0" fmla="*/ 120884 w 255886"/>
                  <a:gd name="connsiteY0" fmla="*/ 0 h 1530259"/>
                  <a:gd name="connsiteX1" fmla="*/ 155718 w 255886"/>
                  <a:gd name="connsiteY1" fmla="*/ 1530259 h 1530259"/>
                  <a:gd name="connsiteX2" fmla="*/ 120884 w 255886"/>
                  <a:gd name="connsiteY2" fmla="*/ 0 h 1530259"/>
                  <a:gd name="connsiteX0" fmla="*/ 113155 w 248157"/>
                  <a:gd name="connsiteY0" fmla="*/ 0 h 1530259"/>
                  <a:gd name="connsiteX1" fmla="*/ 147989 w 248157"/>
                  <a:gd name="connsiteY1" fmla="*/ 1530259 h 1530259"/>
                  <a:gd name="connsiteX2" fmla="*/ 113155 w 248157"/>
                  <a:gd name="connsiteY2" fmla="*/ 0 h 1530259"/>
                  <a:gd name="connsiteX0" fmla="*/ 118315 w 253317"/>
                  <a:gd name="connsiteY0" fmla="*/ 0 h 1530259"/>
                  <a:gd name="connsiteX1" fmla="*/ 153149 w 253317"/>
                  <a:gd name="connsiteY1" fmla="*/ 1530259 h 1530259"/>
                  <a:gd name="connsiteX2" fmla="*/ 118315 w 253317"/>
                  <a:gd name="connsiteY2" fmla="*/ 0 h 1530259"/>
                  <a:gd name="connsiteX0" fmla="*/ 119676 w 252822"/>
                  <a:gd name="connsiteY0" fmla="*/ 0 h 1517559"/>
                  <a:gd name="connsiteX1" fmla="*/ 151335 w 252822"/>
                  <a:gd name="connsiteY1" fmla="*/ 1517559 h 1517559"/>
                  <a:gd name="connsiteX2" fmla="*/ 119676 w 252822"/>
                  <a:gd name="connsiteY2" fmla="*/ 0 h 1517559"/>
                  <a:gd name="connsiteX0" fmla="*/ 119676 w 252822"/>
                  <a:gd name="connsiteY0" fmla="*/ 0 h 1527084"/>
                  <a:gd name="connsiteX1" fmla="*/ 151335 w 252822"/>
                  <a:gd name="connsiteY1" fmla="*/ 1527084 h 1527084"/>
                  <a:gd name="connsiteX2" fmla="*/ 119676 w 252822"/>
                  <a:gd name="connsiteY2" fmla="*/ 0 h 1527084"/>
                  <a:gd name="connsiteX0" fmla="*/ 123555 w 256701"/>
                  <a:gd name="connsiteY0" fmla="*/ 0 h 1527084"/>
                  <a:gd name="connsiteX1" fmla="*/ 155214 w 256701"/>
                  <a:gd name="connsiteY1" fmla="*/ 1527084 h 1527084"/>
                  <a:gd name="connsiteX2" fmla="*/ 123555 w 256701"/>
                  <a:gd name="connsiteY2" fmla="*/ 0 h 1527084"/>
                  <a:gd name="connsiteX0" fmla="*/ 122260 w 255406"/>
                  <a:gd name="connsiteY0" fmla="*/ 0 h 1527084"/>
                  <a:gd name="connsiteX1" fmla="*/ 153919 w 255406"/>
                  <a:gd name="connsiteY1" fmla="*/ 1527084 h 1527084"/>
                  <a:gd name="connsiteX2" fmla="*/ 122260 w 255406"/>
                  <a:gd name="connsiteY2" fmla="*/ 0 h 1527084"/>
                  <a:gd name="connsiteX0" fmla="*/ 122260 w 255406"/>
                  <a:gd name="connsiteY0" fmla="*/ 0 h 1539784"/>
                  <a:gd name="connsiteX1" fmla="*/ 153919 w 255406"/>
                  <a:gd name="connsiteY1" fmla="*/ 1539784 h 1539784"/>
                  <a:gd name="connsiteX2" fmla="*/ 122260 w 255406"/>
                  <a:gd name="connsiteY2" fmla="*/ 0 h 1539784"/>
                  <a:gd name="connsiteX0" fmla="*/ 122260 w 255406"/>
                  <a:gd name="connsiteY0" fmla="*/ 0 h 1527084"/>
                  <a:gd name="connsiteX1" fmla="*/ 153919 w 255406"/>
                  <a:gd name="connsiteY1" fmla="*/ 1527084 h 1527084"/>
                  <a:gd name="connsiteX2" fmla="*/ 122260 w 255406"/>
                  <a:gd name="connsiteY2" fmla="*/ 0 h 1527084"/>
                  <a:gd name="connsiteX0" fmla="*/ 122260 w 255406"/>
                  <a:gd name="connsiteY0" fmla="*/ 0 h 1542959"/>
                  <a:gd name="connsiteX1" fmla="*/ 153919 w 255406"/>
                  <a:gd name="connsiteY1" fmla="*/ 1542959 h 1542959"/>
                  <a:gd name="connsiteX2" fmla="*/ 122260 w 255406"/>
                  <a:gd name="connsiteY2" fmla="*/ 0 h 1542959"/>
                  <a:gd name="connsiteX0" fmla="*/ 120914 w 255916"/>
                  <a:gd name="connsiteY0" fmla="*/ 0 h 1533434"/>
                  <a:gd name="connsiteX1" fmla="*/ 155748 w 255916"/>
                  <a:gd name="connsiteY1" fmla="*/ 1533434 h 1533434"/>
                  <a:gd name="connsiteX2" fmla="*/ 120914 w 255916"/>
                  <a:gd name="connsiteY2" fmla="*/ 0 h 1533434"/>
                  <a:gd name="connsiteX0" fmla="*/ 120914 w 255916"/>
                  <a:gd name="connsiteY0" fmla="*/ 0 h 1523909"/>
                  <a:gd name="connsiteX1" fmla="*/ 155748 w 255916"/>
                  <a:gd name="connsiteY1" fmla="*/ 1523909 h 1523909"/>
                  <a:gd name="connsiteX2" fmla="*/ 120914 w 255916"/>
                  <a:gd name="connsiteY2" fmla="*/ 0 h 1523909"/>
                  <a:gd name="connsiteX0" fmla="*/ 123624 w 254937"/>
                  <a:gd name="connsiteY0" fmla="*/ 0 h 1530259"/>
                  <a:gd name="connsiteX1" fmla="*/ 152108 w 254937"/>
                  <a:gd name="connsiteY1" fmla="*/ 1530259 h 1530259"/>
                  <a:gd name="connsiteX2" fmla="*/ 123624 w 254937"/>
                  <a:gd name="connsiteY2" fmla="*/ 0 h 1530259"/>
                  <a:gd name="connsiteX0" fmla="*/ 119589 w 256470"/>
                  <a:gd name="connsiteY0" fmla="*/ 0 h 1527084"/>
                  <a:gd name="connsiteX1" fmla="*/ 157598 w 256470"/>
                  <a:gd name="connsiteY1" fmla="*/ 1527084 h 1527084"/>
                  <a:gd name="connsiteX2" fmla="*/ 119589 w 256470"/>
                  <a:gd name="connsiteY2" fmla="*/ 0 h 1527084"/>
                  <a:gd name="connsiteX0" fmla="*/ 121606 w 255647"/>
                  <a:gd name="connsiteY0" fmla="*/ 0 h 1522272"/>
                  <a:gd name="connsiteX1" fmla="*/ 154802 w 255647"/>
                  <a:gd name="connsiteY1" fmla="*/ 1522272 h 1522272"/>
                  <a:gd name="connsiteX2" fmla="*/ 121606 w 255647"/>
                  <a:gd name="connsiteY2" fmla="*/ 0 h 1522272"/>
                  <a:gd name="connsiteX0" fmla="*/ 121606 w 255647"/>
                  <a:gd name="connsiteY0" fmla="*/ 0 h 1531897"/>
                  <a:gd name="connsiteX1" fmla="*/ 154802 w 255647"/>
                  <a:gd name="connsiteY1" fmla="*/ 1531897 h 1531897"/>
                  <a:gd name="connsiteX2" fmla="*/ 121606 w 255647"/>
                  <a:gd name="connsiteY2" fmla="*/ 0 h 1531897"/>
                  <a:gd name="connsiteX0" fmla="*/ 121606 w 259657"/>
                  <a:gd name="connsiteY0" fmla="*/ 0 h 1531897"/>
                  <a:gd name="connsiteX1" fmla="*/ 154802 w 259657"/>
                  <a:gd name="connsiteY1" fmla="*/ 1531897 h 1531897"/>
                  <a:gd name="connsiteX2" fmla="*/ 121606 w 259657"/>
                  <a:gd name="connsiteY2" fmla="*/ 0 h 1531897"/>
                  <a:gd name="connsiteX0" fmla="*/ 119590 w 260402"/>
                  <a:gd name="connsiteY0" fmla="*/ 0 h 1531897"/>
                  <a:gd name="connsiteX1" fmla="*/ 157599 w 260402"/>
                  <a:gd name="connsiteY1" fmla="*/ 1531897 h 1531897"/>
                  <a:gd name="connsiteX2" fmla="*/ 119590 w 260402"/>
                  <a:gd name="connsiteY2" fmla="*/ 0 h 1531897"/>
                  <a:gd name="connsiteX0" fmla="*/ 119590 w 255494"/>
                  <a:gd name="connsiteY0" fmla="*/ 0 h 1531897"/>
                  <a:gd name="connsiteX1" fmla="*/ 157599 w 255494"/>
                  <a:gd name="connsiteY1" fmla="*/ 1531897 h 1531897"/>
                  <a:gd name="connsiteX2" fmla="*/ 119590 w 255494"/>
                  <a:gd name="connsiteY2" fmla="*/ 0 h 1531897"/>
                  <a:gd name="connsiteX0" fmla="*/ 119590 w 253545"/>
                  <a:gd name="connsiteY0" fmla="*/ 0 h 1531897"/>
                  <a:gd name="connsiteX1" fmla="*/ 157599 w 253545"/>
                  <a:gd name="connsiteY1" fmla="*/ 1531897 h 1531897"/>
                  <a:gd name="connsiteX2" fmla="*/ 119590 w 253545"/>
                  <a:gd name="connsiteY2" fmla="*/ 0 h 1531897"/>
                  <a:gd name="connsiteX0" fmla="*/ 119590 w 254518"/>
                  <a:gd name="connsiteY0" fmla="*/ 0 h 1531897"/>
                  <a:gd name="connsiteX1" fmla="*/ 157599 w 254518"/>
                  <a:gd name="connsiteY1" fmla="*/ 1531897 h 1531897"/>
                  <a:gd name="connsiteX2" fmla="*/ 119590 w 254518"/>
                  <a:gd name="connsiteY2" fmla="*/ 0 h 1531897"/>
                  <a:gd name="connsiteX0" fmla="*/ 113418 w 248346"/>
                  <a:gd name="connsiteY0" fmla="*/ 0 h 1531897"/>
                  <a:gd name="connsiteX1" fmla="*/ 151427 w 248346"/>
                  <a:gd name="connsiteY1" fmla="*/ 1531897 h 1531897"/>
                  <a:gd name="connsiteX2" fmla="*/ 113418 w 248346"/>
                  <a:gd name="connsiteY2" fmla="*/ 0 h 1531897"/>
                  <a:gd name="connsiteX0" fmla="*/ 119510 w 254438"/>
                  <a:gd name="connsiteY0" fmla="*/ 0 h 1531897"/>
                  <a:gd name="connsiteX1" fmla="*/ 157519 w 254438"/>
                  <a:gd name="connsiteY1" fmla="*/ 1531897 h 1531897"/>
                  <a:gd name="connsiteX2" fmla="*/ 119510 w 254438"/>
                  <a:gd name="connsiteY2" fmla="*/ 0 h 1531897"/>
                  <a:gd name="connsiteX0" fmla="*/ 120437 w 254010"/>
                  <a:gd name="connsiteY0" fmla="*/ 0 h 1524678"/>
                  <a:gd name="connsiteX1" fmla="*/ 156040 w 254010"/>
                  <a:gd name="connsiteY1" fmla="*/ 1524678 h 1524678"/>
                  <a:gd name="connsiteX2" fmla="*/ 120437 w 254010"/>
                  <a:gd name="connsiteY2" fmla="*/ 0 h 1524678"/>
                  <a:gd name="connsiteX0" fmla="*/ 122469 w 256042"/>
                  <a:gd name="connsiteY0" fmla="*/ 0 h 1524678"/>
                  <a:gd name="connsiteX1" fmla="*/ 158072 w 256042"/>
                  <a:gd name="connsiteY1" fmla="*/ 1524678 h 1524678"/>
                  <a:gd name="connsiteX2" fmla="*/ 122469 w 256042"/>
                  <a:gd name="connsiteY2" fmla="*/ 0 h 1524678"/>
                  <a:gd name="connsiteX0" fmla="*/ 118408 w 251981"/>
                  <a:gd name="connsiteY0" fmla="*/ 0 h 1524678"/>
                  <a:gd name="connsiteX1" fmla="*/ 154011 w 251981"/>
                  <a:gd name="connsiteY1" fmla="*/ 1524678 h 1524678"/>
                  <a:gd name="connsiteX2" fmla="*/ 118408 w 251981"/>
                  <a:gd name="connsiteY2" fmla="*/ 0 h 1524678"/>
                  <a:gd name="connsiteX0" fmla="*/ 120682 w 254255"/>
                  <a:gd name="connsiteY0" fmla="*/ 0 h 1524678"/>
                  <a:gd name="connsiteX1" fmla="*/ 156285 w 254255"/>
                  <a:gd name="connsiteY1" fmla="*/ 1524678 h 1524678"/>
                  <a:gd name="connsiteX2" fmla="*/ 120682 w 254255"/>
                  <a:gd name="connsiteY2" fmla="*/ 0 h 1524678"/>
                  <a:gd name="connsiteX0" fmla="*/ 116172 w 249745"/>
                  <a:gd name="connsiteY0" fmla="*/ 0 h 1524678"/>
                  <a:gd name="connsiteX1" fmla="*/ 151775 w 249745"/>
                  <a:gd name="connsiteY1" fmla="*/ 1524678 h 1524678"/>
                  <a:gd name="connsiteX2" fmla="*/ 116172 w 249745"/>
                  <a:gd name="connsiteY2" fmla="*/ 0 h 1524678"/>
                  <a:gd name="connsiteX0" fmla="*/ 123334 w 256907"/>
                  <a:gd name="connsiteY0" fmla="*/ 0 h 1524678"/>
                  <a:gd name="connsiteX1" fmla="*/ 158937 w 256907"/>
                  <a:gd name="connsiteY1" fmla="*/ 1524678 h 1524678"/>
                  <a:gd name="connsiteX2" fmla="*/ 123334 w 256907"/>
                  <a:gd name="connsiteY2" fmla="*/ 0 h 1524678"/>
                  <a:gd name="connsiteX0" fmla="*/ 118214 w 251787"/>
                  <a:gd name="connsiteY0" fmla="*/ 0 h 1524678"/>
                  <a:gd name="connsiteX1" fmla="*/ 153817 w 251787"/>
                  <a:gd name="connsiteY1" fmla="*/ 1524678 h 1524678"/>
                  <a:gd name="connsiteX2" fmla="*/ 118214 w 251787"/>
                  <a:gd name="connsiteY2" fmla="*/ 0 h 1524678"/>
                  <a:gd name="connsiteX0" fmla="*/ 124360 w 257933"/>
                  <a:gd name="connsiteY0" fmla="*/ 0 h 1524678"/>
                  <a:gd name="connsiteX1" fmla="*/ 159963 w 257933"/>
                  <a:gd name="connsiteY1" fmla="*/ 1524678 h 1524678"/>
                  <a:gd name="connsiteX2" fmla="*/ 124360 w 257933"/>
                  <a:gd name="connsiteY2" fmla="*/ 0 h 1524678"/>
                  <a:gd name="connsiteX0" fmla="*/ 118214 w 251787"/>
                  <a:gd name="connsiteY0" fmla="*/ 0 h 1524678"/>
                  <a:gd name="connsiteX1" fmla="*/ 153817 w 251787"/>
                  <a:gd name="connsiteY1" fmla="*/ 1524678 h 1524678"/>
                  <a:gd name="connsiteX2" fmla="*/ 118214 w 251787"/>
                  <a:gd name="connsiteY2" fmla="*/ 0 h 1524678"/>
                  <a:gd name="connsiteX0" fmla="*/ 118214 w 251787"/>
                  <a:gd name="connsiteY0" fmla="*/ 0 h 1524678"/>
                  <a:gd name="connsiteX1" fmla="*/ 153817 w 251787"/>
                  <a:gd name="connsiteY1" fmla="*/ 1524678 h 1524678"/>
                  <a:gd name="connsiteX2" fmla="*/ 118214 w 251787"/>
                  <a:gd name="connsiteY2" fmla="*/ 0 h 1524678"/>
                  <a:gd name="connsiteX0" fmla="*/ 122307 w 255880"/>
                  <a:gd name="connsiteY0" fmla="*/ 0 h 1524678"/>
                  <a:gd name="connsiteX1" fmla="*/ 157910 w 255880"/>
                  <a:gd name="connsiteY1" fmla="*/ 1524678 h 1524678"/>
                  <a:gd name="connsiteX2" fmla="*/ 122307 w 255880"/>
                  <a:gd name="connsiteY2" fmla="*/ 0 h 1524678"/>
                  <a:gd name="connsiteX0" fmla="*/ 125210 w 258783"/>
                  <a:gd name="connsiteY0" fmla="*/ 20933 h 1558649"/>
                  <a:gd name="connsiteX1" fmla="*/ 243 w 258783"/>
                  <a:gd name="connsiteY1" fmla="*/ 717360 h 1558649"/>
                  <a:gd name="connsiteX2" fmla="*/ 160813 w 258783"/>
                  <a:gd name="connsiteY2" fmla="*/ 1545611 h 1558649"/>
                  <a:gd name="connsiteX3" fmla="*/ 125210 w 258783"/>
                  <a:gd name="connsiteY3" fmla="*/ 20933 h 1558649"/>
                  <a:gd name="connsiteX0" fmla="*/ 125210 w 258783"/>
                  <a:gd name="connsiteY0" fmla="*/ 20933 h 1558649"/>
                  <a:gd name="connsiteX1" fmla="*/ 243 w 258783"/>
                  <a:gd name="connsiteY1" fmla="*/ 717360 h 1558649"/>
                  <a:gd name="connsiteX2" fmla="*/ 160813 w 258783"/>
                  <a:gd name="connsiteY2" fmla="*/ 1545611 h 1558649"/>
                  <a:gd name="connsiteX3" fmla="*/ 125210 w 258783"/>
                  <a:gd name="connsiteY3" fmla="*/ 20933 h 1558649"/>
                  <a:gd name="connsiteX0" fmla="*/ 125210 w 258783"/>
                  <a:gd name="connsiteY0" fmla="*/ 20933 h 1558649"/>
                  <a:gd name="connsiteX1" fmla="*/ 243 w 258783"/>
                  <a:gd name="connsiteY1" fmla="*/ 717360 h 1558649"/>
                  <a:gd name="connsiteX2" fmla="*/ 160813 w 258783"/>
                  <a:gd name="connsiteY2" fmla="*/ 1545611 h 1558649"/>
                  <a:gd name="connsiteX3" fmla="*/ 125210 w 258783"/>
                  <a:gd name="connsiteY3" fmla="*/ 20933 h 1558649"/>
                  <a:gd name="connsiteX0" fmla="*/ 125037 w 258610"/>
                  <a:gd name="connsiteY0" fmla="*/ 21360 h 1559314"/>
                  <a:gd name="connsiteX1" fmla="*/ 70 w 258610"/>
                  <a:gd name="connsiteY1" fmla="*/ 717787 h 1559314"/>
                  <a:gd name="connsiteX2" fmla="*/ 160640 w 258610"/>
                  <a:gd name="connsiteY2" fmla="*/ 1546038 h 1559314"/>
                  <a:gd name="connsiteX3" fmla="*/ 125037 w 258610"/>
                  <a:gd name="connsiteY3" fmla="*/ 21360 h 1559314"/>
                  <a:gd name="connsiteX0" fmla="*/ 122632 w 256205"/>
                  <a:gd name="connsiteY0" fmla="*/ 23515 h 1560470"/>
                  <a:gd name="connsiteX1" fmla="*/ 72 w 256205"/>
                  <a:gd name="connsiteY1" fmla="*/ 657378 h 1560470"/>
                  <a:gd name="connsiteX2" fmla="*/ 158235 w 256205"/>
                  <a:gd name="connsiteY2" fmla="*/ 1548193 h 1560470"/>
                  <a:gd name="connsiteX3" fmla="*/ 122632 w 256205"/>
                  <a:gd name="connsiteY3" fmla="*/ 23515 h 1560470"/>
                  <a:gd name="connsiteX0" fmla="*/ 123133 w 256706"/>
                  <a:gd name="connsiteY0" fmla="*/ 22838 h 1559522"/>
                  <a:gd name="connsiteX1" fmla="*/ 573 w 256706"/>
                  <a:gd name="connsiteY1" fmla="*/ 656701 h 1559522"/>
                  <a:gd name="connsiteX2" fmla="*/ 158736 w 256706"/>
                  <a:gd name="connsiteY2" fmla="*/ 1547516 h 1559522"/>
                  <a:gd name="connsiteX3" fmla="*/ 123133 w 256706"/>
                  <a:gd name="connsiteY3" fmla="*/ 22838 h 1559522"/>
                  <a:gd name="connsiteX0" fmla="*/ 123133 w 256706"/>
                  <a:gd name="connsiteY0" fmla="*/ 0 h 1536684"/>
                  <a:gd name="connsiteX1" fmla="*/ 573 w 256706"/>
                  <a:gd name="connsiteY1" fmla="*/ 633863 h 1536684"/>
                  <a:gd name="connsiteX2" fmla="*/ 158736 w 256706"/>
                  <a:gd name="connsiteY2" fmla="*/ 1524678 h 1536684"/>
                  <a:gd name="connsiteX3" fmla="*/ 123133 w 256706"/>
                  <a:gd name="connsiteY3" fmla="*/ 0 h 1536684"/>
                  <a:gd name="connsiteX0" fmla="*/ 118339 w 251912"/>
                  <a:gd name="connsiteY0" fmla="*/ 0 h 1535800"/>
                  <a:gd name="connsiteX1" fmla="*/ 592 w 251912"/>
                  <a:gd name="connsiteY1" fmla="*/ 566486 h 1535800"/>
                  <a:gd name="connsiteX2" fmla="*/ 153942 w 251912"/>
                  <a:gd name="connsiteY2" fmla="*/ 1524678 h 1535800"/>
                  <a:gd name="connsiteX3" fmla="*/ 118339 w 251912"/>
                  <a:gd name="connsiteY3" fmla="*/ 0 h 1535800"/>
                  <a:gd name="connsiteX0" fmla="*/ 120050 w 253623"/>
                  <a:gd name="connsiteY0" fmla="*/ 0 h 1535800"/>
                  <a:gd name="connsiteX1" fmla="*/ 2303 w 253623"/>
                  <a:gd name="connsiteY1" fmla="*/ 566486 h 1535800"/>
                  <a:gd name="connsiteX2" fmla="*/ 155653 w 253623"/>
                  <a:gd name="connsiteY2" fmla="*/ 1524678 h 1535800"/>
                  <a:gd name="connsiteX3" fmla="*/ 120050 w 253623"/>
                  <a:gd name="connsiteY3" fmla="*/ 0 h 1535800"/>
                  <a:gd name="connsiteX0" fmla="*/ 121767 w 255340"/>
                  <a:gd name="connsiteY0" fmla="*/ 0 h 1524678"/>
                  <a:gd name="connsiteX1" fmla="*/ 4020 w 255340"/>
                  <a:gd name="connsiteY1" fmla="*/ 566486 h 1524678"/>
                  <a:gd name="connsiteX2" fmla="*/ 157370 w 255340"/>
                  <a:gd name="connsiteY2" fmla="*/ 1524678 h 1524678"/>
                  <a:gd name="connsiteX3" fmla="*/ 121767 w 255340"/>
                  <a:gd name="connsiteY3" fmla="*/ 0 h 1524678"/>
                  <a:gd name="connsiteX0" fmla="*/ 122496 w 256069"/>
                  <a:gd name="connsiteY0" fmla="*/ 0 h 1524678"/>
                  <a:gd name="connsiteX1" fmla="*/ 4749 w 256069"/>
                  <a:gd name="connsiteY1" fmla="*/ 566486 h 1524678"/>
                  <a:gd name="connsiteX2" fmla="*/ 158099 w 256069"/>
                  <a:gd name="connsiteY2" fmla="*/ 1524678 h 1524678"/>
                  <a:gd name="connsiteX3" fmla="*/ 122496 w 256069"/>
                  <a:gd name="connsiteY3" fmla="*/ 0 h 1524678"/>
                  <a:gd name="connsiteX0" fmla="*/ 122496 w 256069"/>
                  <a:gd name="connsiteY0" fmla="*/ 0 h 1524678"/>
                  <a:gd name="connsiteX1" fmla="*/ 4749 w 256069"/>
                  <a:gd name="connsiteY1" fmla="*/ 629050 h 1524678"/>
                  <a:gd name="connsiteX2" fmla="*/ 158099 w 256069"/>
                  <a:gd name="connsiteY2" fmla="*/ 1524678 h 1524678"/>
                  <a:gd name="connsiteX3" fmla="*/ 122496 w 256069"/>
                  <a:gd name="connsiteY3" fmla="*/ 0 h 1524678"/>
                  <a:gd name="connsiteX0" fmla="*/ 118716 w 252289"/>
                  <a:gd name="connsiteY0" fmla="*/ 0 h 1524678"/>
                  <a:gd name="connsiteX1" fmla="*/ 969 w 252289"/>
                  <a:gd name="connsiteY1" fmla="*/ 629050 h 1524678"/>
                  <a:gd name="connsiteX2" fmla="*/ 154319 w 252289"/>
                  <a:gd name="connsiteY2" fmla="*/ 1524678 h 1524678"/>
                  <a:gd name="connsiteX3" fmla="*/ 118716 w 252289"/>
                  <a:gd name="connsiteY3" fmla="*/ 0 h 1524678"/>
                  <a:gd name="connsiteX0" fmla="*/ 123454 w 257027"/>
                  <a:gd name="connsiteY0" fmla="*/ 0 h 1524678"/>
                  <a:gd name="connsiteX1" fmla="*/ 895 w 257027"/>
                  <a:gd name="connsiteY1" fmla="*/ 638675 h 1524678"/>
                  <a:gd name="connsiteX2" fmla="*/ 159057 w 257027"/>
                  <a:gd name="connsiteY2" fmla="*/ 1524678 h 1524678"/>
                  <a:gd name="connsiteX3" fmla="*/ 123454 w 257027"/>
                  <a:gd name="connsiteY3" fmla="*/ 0 h 1524678"/>
                  <a:gd name="connsiteX0" fmla="*/ 121083 w 254656"/>
                  <a:gd name="connsiteY0" fmla="*/ 0 h 1524678"/>
                  <a:gd name="connsiteX1" fmla="*/ 931 w 254656"/>
                  <a:gd name="connsiteY1" fmla="*/ 614611 h 1524678"/>
                  <a:gd name="connsiteX2" fmla="*/ 156686 w 254656"/>
                  <a:gd name="connsiteY2" fmla="*/ 1524678 h 1524678"/>
                  <a:gd name="connsiteX3" fmla="*/ 121083 w 254656"/>
                  <a:gd name="connsiteY3" fmla="*/ 0 h 1524678"/>
                  <a:gd name="connsiteX0" fmla="*/ 121083 w 254656"/>
                  <a:gd name="connsiteY0" fmla="*/ 0 h 1524678"/>
                  <a:gd name="connsiteX1" fmla="*/ 931 w 254656"/>
                  <a:gd name="connsiteY1" fmla="*/ 614611 h 1524678"/>
                  <a:gd name="connsiteX2" fmla="*/ 156686 w 254656"/>
                  <a:gd name="connsiteY2" fmla="*/ 1524678 h 1524678"/>
                  <a:gd name="connsiteX3" fmla="*/ 121083 w 254656"/>
                  <a:gd name="connsiteY3" fmla="*/ 0 h 1524678"/>
                  <a:gd name="connsiteX0" fmla="*/ 121083 w 254656"/>
                  <a:gd name="connsiteY0" fmla="*/ 0 h 1524678"/>
                  <a:gd name="connsiteX1" fmla="*/ 931 w 254656"/>
                  <a:gd name="connsiteY1" fmla="*/ 614611 h 1524678"/>
                  <a:gd name="connsiteX2" fmla="*/ 156686 w 254656"/>
                  <a:gd name="connsiteY2" fmla="*/ 1524678 h 1524678"/>
                  <a:gd name="connsiteX3" fmla="*/ 121083 w 254656"/>
                  <a:gd name="connsiteY3" fmla="*/ 0 h 1524678"/>
                  <a:gd name="connsiteX0" fmla="*/ 121571 w 255144"/>
                  <a:gd name="connsiteY0" fmla="*/ 0 h 1524678"/>
                  <a:gd name="connsiteX1" fmla="*/ 1419 w 255144"/>
                  <a:gd name="connsiteY1" fmla="*/ 614611 h 1524678"/>
                  <a:gd name="connsiteX2" fmla="*/ 157174 w 255144"/>
                  <a:gd name="connsiteY2" fmla="*/ 1524678 h 1524678"/>
                  <a:gd name="connsiteX3" fmla="*/ 121571 w 255144"/>
                  <a:gd name="connsiteY3" fmla="*/ 0 h 1524678"/>
                  <a:gd name="connsiteX0" fmla="*/ 121571 w 255144"/>
                  <a:gd name="connsiteY0" fmla="*/ 0 h 1524678"/>
                  <a:gd name="connsiteX1" fmla="*/ 1419 w 255144"/>
                  <a:gd name="connsiteY1" fmla="*/ 614611 h 1524678"/>
                  <a:gd name="connsiteX2" fmla="*/ 157174 w 255144"/>
                  <a:gd name="connsiteY2" fmla="*/ 1524678 h 1524678"/>
                  <a:gd name="connsiteX3" fmla="*/ 121571 w 255144"/>
                  <a:gd name="connsiteY3" fmla="*/ 0 h 1524678"/>
                  <a:gd name="connsiteX0" fmla="*/ 121864 w 255437"/>
                  <a:gd name="connsiteY0" fmla="*/ 0 h 1524678"/>
                  <a:gd name="connsiteX1" fmla="*/ 1712 w 255437"/>
                  <a:gd name="connsiteY1" fmla="*/ 614611 h 1524678"/>
                  <a:gd name="connsiteX2" fmla="*/ 157467 w 255437"/>
                  <a:gd name="connsiteY2" fmla="*/ 1524678 h 1524678"/>
                  <a:gd name="connsiteX3" fmla="*/ 121864 w 255437"/>
                  <a:gd name="connsiteY3" fmla="*/ 0 h 1524678"/>
                  <a:gd name="connsiteX0" fmla="*/ 237509 w 274123"/>
                  <a:gd name="connsiteY0" fmla="*/ 75722 h 1609454"/>
                  <a:gd name="connsiteX1" fmla="*/ 117357 w 274123"/>
                  <a:gd name="connsiteY1" fmla="*/ 690333 h 1609454"/>
                  <a:gd name="connsiteX2" fmla="*/ 273112 w 274123"/>
                  <a:gd name="connsiteY2" fmla="*/ 1600400 h 1609454"/>
                  <a:gd name="connsiteX3" fmla="*/ 98 w 274123"/>
                  <a:gd name="connsiteY3" fmla="*/ 194728 h 1609454"/>
                  <a:gd name="connsiteX4" fmla="*/ 237509 w 274123"/>
                  <a:gd name="connsiteY4" fmla="*/ 75722 h 1609454"/>
                  <a:gd name="connsiteX0" fmla="*/ 120732 w 162915"/>
                  <a:gd name="connsiteY0" fmla="*/ 0 h 1533732"/>
                  <a:gd name="connsiteX1" fmla="*/ 580 w 162915"/>
                  <a:gd name="connsiteY1" fmla="*/ 614611 h 1533732"/>
                  <a:gd name="connsiteX2" fmla="*/ 156335 w 162915"/>
                  <a:gd name="connsiteY2" fmla="*/ 1524678 h 1533732"/>
                  <a:gd name="connsiteX3" fmla="*/ 120732 w 162915"/>
                  <a:gd name="connsiteY3" fmla="*/ 0 h 1533732"/>
                  <a:gd name="connsiteX0" fmla="*/ 6057 w 276109"/>
                  <a:gd name="connsiteY0" fmla="*/ 0 h 1436131"/>
                  <a:gd name="connsiteX1" fmla="*/ 119268 w 276109"/>
                  <a:gd name="connsiteY1" fmla="*/ 516980 h 1436131"/>
                  <a:gd name="connsiteX2" fmla="*/ 275023 w 276109"/>
                  <a:gd name="connsiteY2" fmla="*/ 1427047 h 1436131"/>
                  <a:gd name="connsiteX3" fmla="*/ 6057 w 276109"/>
                  <a:gd name="connsiteY3" fmla="*/ 0 h 1436131"/>
                  <a:gd name="connsiteX0" fmla="*/ 6057 w 277202"/>
                  <a:gd name="connsiteY0" fmla="*/ 0 h 1436131"/>
                  <a:gd name="connsiteX1" fmla="*/ 119268 w 277202"/>
                  <a:gd name="connsiteY1" fmla="*/ 516980 h 1436131"/>
                  <a:gd name="connsiteX2" fmla="*/ 275023 w 277202"/>
                  <a:gd name="connsiteY2" fmla="*/ 1427047 h 1436131"/>
                  <a:gd name="connsiteX3" fmla="*/ 6057 w 277202"/>
                  <a:gd name="connsiteY3" fmla="*/ 0 h 1436131"/>
                  <a:gd name="connsiteX0" fmla="*/ 5440 w 276585"/>
                  <a:gd name="connsiteY0" fmla="*/ 0 h 1435407"/>
                  <a:gd name="connsiteX1" fmla="*/ 132939 w 276585"/>
                  <a:gd name="connsiteY1" fmla="*/ 443161 h 1435407"/>
                  <a:gd name="connsiteX2" fmla="*/ 274406 w 276585"/>
                  <a:gd name="connsiteY2" fmla="*/ 1427047 h 1435407"/>
                  <a:gd name="connsiteX3" fmla="*/ 5440 w 276585"/>
                  <a:gd name="connsiteY3" fmla="*/ 0 h 1435407"/>
                  <a:gd name="connsiteX0" fmla="*/ 15935 w 954406"/>
                  <a:gd name="connsiteY0" fmla="*/ 0 h 1161964"/>
                  <a:gd name="connsiteX1" fmla="*/ 143434 w 954406"/>
                  <a:gd name="connsiteY1" fmla="*/ 443161 h 1161964"/>
                  <a:gd name="connsiteX2" fmla="*/ 954032 w 954406"/>
                  <a:gd name="connsiteY2" fmla="*/ 1150822 h 1161964"/>
                  <a:gd name="connsiteX3" fmla="*/ 15935 w 954406"/>
                  <a:gd name="connsiteY3" fmla="*/ 0 h 1161964"/>
                  <a:gd name="connsiteX0" fmla="*/ 15935 w 954032"/>
                  <a:gd name="connsiteY0" fmla="*/ 0 h 1161964"/>
                  <a:gd name="connsiteX1" fmla="*/ 143434 w 954032"/>
                  <a:gd name="connsiteY1" fmla="*/ 443161 h 1161964"/>
                  <a:gd name="connsiteX2" fmla="*/ 954032 w 954032"/>
                  <a:gd name="connsiteY2" fmla="*/ 1150822 h 1161964"/>
                  <a:gd name="connsiteX3" fmla="*/ 15935 w 954032"/>
                  <a:gd name="connsiteY3" fmla="*/ 0 h 1161964"/>
                  <a:gd name="connsiteX0" fmla="*/ 15935 w 954032"/>
                  <a:gd name="connsiteY0" fmla="*/ 0 h 1150822"/>
                  <a:gd name="connsiteX1" fmla="*/ 143434 w 954032"/>
                  <a:gd name="connsiteY1" fmla="*/ 443161 h 1150822"/>
                  <a:gd name="connsiteX2" fmla="*/ 954032 w 954032"/>
                  <a:gd name="connsiteY2" fmla="*/ 1150822 h 1150822"/>
                  <a:gd name="connsiteX3" fmla="*/ 15935 w 954032"/>
                  <a:gd name="connsiteY3" fmla="*/ 0 h 1150822"/>
                  <a:gd name="connsiteX0" fmla="*/ 9771 w 947868"/>
                  <a:gd name="connsiteY0" fmla="*/ 0 h 1150822"/>
                  <a:gd name="connsiteX1" fmla="*/ 137270 w 947868"/>
                  <a:gd name="connsiteY1" fmla="*/ 443161 h 1150822"/>
                  <a:gd name="connsiteX2" fmla="*/ 947868 w 947868"/>
                  <a:gd name="connsiteY2" fmla="*/ 1150822 h 1150822"/>
                  <a:gd name="connsiteX3" fmla="*/ 9771 w 947868"/>
                  <a:gd name="connsiteY3" fmla="*/ 0 h 1150822"/>
                  <a:gd name="connsiteX0" fmla="*/ 9771 w 947868"/>
                  <a:gd name="connsiteY0" fmla="*/ 0 h 1150822"/>
                  <a:gd name="connsiteX1" fmla="*/ 137270 w 947868"/>
                  <a:gd name="connsiteY1" fmla="*/ 443161 h 1150822"/>
                  <a:gd name="connsiteX2" fmla="*/ 947868 w 947868"/>
                  <a:gd name="connsiteY2" fmla="*/ 1150822 h 1150822"/>
                  <a:gd name="connsiteX3" fmla="*/ 9771 w 947868"/>
                  <a:gd name="connsiteY3" fmla="*/ 0 h 1150822"/>
                  <a:gd name="connsiteX0" fmla="*/ 15078 w 957938"/>
                  <a:gd name="connsiteY0" fmla="*/ 0 h 1150822"/>
                  <a:gd name="connsiteX1" fmla="*/ 147340 w 957938"/>
                  <a:gd name="connsiteY1" fmla="*/ 443161 h 1150822"/>
                  <a:gd name="connsiteX2" fmla="*/ 957938 w 957938"/>
                  <a:gd name="connsiteY2" fmla="*/ 1150822 h 1150822"/>
                  <a:gd name="connsiteX3" fmla="*/ 15078 w 957938"/>
                  <a:gd name="connsiteY3" fmla="*/ 0 h 1150822"/>
                  <a:gd name="connsiteX0" fmla="*/ 2698 w 945558"/>
                  <a:gd name="connsiteY0" fmla="*/ 0 h 1150822"/>
                  <a:gd name="connsiteX1" fmla="*/ 134960 w 945558"/>
                  <a:gd name="connsiteY1" fmla="*/ 443161 h 1150822"/>
                  <a:gd name="connsiteX2" fmla="*/ 945558 w 945558"/>
                  <a:gd name="connsiteY2" fmla="*/ 1150822 h 1150822"/>
                  <a:gd name="connsiteX3" fmla="*/ 2698 w 945558"/>
                  <a:gd name="connsiteY3" fmla="*/ 0 h 1150822"/>
                  <a:gd name="connsiteX0" fmla="*/ 393 w 943253"/>
                  <a:gd name="connsiteY0" fmla="*/ 0 h 1150822"/>
                  <a:gd name="connsiteX1" fmla="*/ 132655 w 943253"/>
                  <a:gd name="connsiteY1" fmla="*/ 443161 h 1150822"/>
                  <a:gd name="connsiteX2" fmla="*/ 943253 w 943253"/>
                  <a:gd name="connsiteY2" fmla="*/ 1150822 h 1150822"/>
                  <a:gd name="connsiteX3" fmla="*/ 393 w 943253"/>
                  <a:gd name="connsiteY3" fmla="*/ 0 h 1150822"/>
                  <a:gd name="connsiteX0" fmla="*/ 6601 w 949461"/>
                  <a:gd name="connsiteY0" fmla="*/ 0 h 1150822"/>
                  <a:gd name="connsiteX1" fmla="*/ 138863 w 949461"/>
                  <a:gd name="connsiteY1" fmla="*/ 443161 h 1150822"/>
                  <a:gd name="connsiteX2" fmla="*/ 949461 w 949461"/>
                  <a:gd name="connsiteY2" fmla="*/ 1150822 h 1150822"/>
                  <a:gd name="connsiteX3" fmla="*/ 6601 w 949461"/>
                  <a:gd name="connsiteY3" fmla="*/ 0 h 1150822"/>
                  <a:gd name="connsiteX0" fmla="*/ 4832 w 947692"/>
                  <a:gd name="connsiteY0" fmla="*/ 0 h 1150822"/>
                  <a:gd name="connsiteX1" fmla="*/ 137094 w 947692"/>
                  <a:gd name="connsiteY1" fmla="*/ 443161 h 1150822"/>
                  <a:gd name="connsiteX2" fmla="*/ 947692 w 947692"/>
                  <a:gd name="connsiteY2" fmla="*/ 1150822 h 1150822"/>
                  <a:gd name="connsiteX3" fmla="*/ 4832 w 947692"/>
                  <a:gd name="connsiteY3" fmla="*/ 0 h 1150822"/>
                  <a:gd name="connsiteX0" fmla="*/ 5707 w 948567"/>
                  <a:gd name="connsiteY0" fmla="*/ 0 h 1150822"/>
                  <a:gd name="connsiteX1" fmla="*/ 137969 w 948567"/>
                  <a:gd name="connsiteY1" fmla="*/ 443161 h 1150822"/>
                  <a:gd name="connsiteX2" fmla="*/ 948567 w 948567"/>
                  <a:gd name="connsiteY2" fmla="*/ 1150822 h 1150822"/>
                  <a:gd name="connsiteX3" fmla="*/ 5707 w 948567"/>
                  <a:gd name="connsiteY3" fmla="*/ 0 h 1150822"/>
                  <a:gd name="connsiteX0" fmla="*/ 5707 w 948567"/>
                  <a:gd name="connsiteY0" fmla="*/ 0 h 1150822"/>
                  <a:gd name="connsiteX1" fmla="*/ 137969 w 948567"/>
                  <a:gd name="connsiteY1" fmla="*/ 443161 h 1150822"/>
                  <a:gd name="connsiteX2" fmla="*/ 948567 w 948567"/>
                  <a:gd name="connsiteY2" fmla="*/ 1150822 h 1150822"/>
                  <a:gd name="connsiteX3" fmla="*/ 5707 w 948567"/>
                  <a:gd name="connsiteY3" fmla="*/ 0 h 1150822"/>
                  <a:gd name="connsiteX0" fmla="*/ 3820 w 946680"/>
                  <a:gd name="connsiteY0" fmla="*/ 0 h 1150822"/>
                  <a:gd name="connsiteX1" fmla="*/ 164657 w 946680"/>
                  <a:gd name="connsiteY1" fmla="*/ 488404 h 1150822"/>
                  <a:gd name="connsiteX2" fmla="*/ 946680 w 946680"/>
                  <a:gd name="connsiteY2" fmla="*/ 1150822 h 1150822"/>
                  <a:gd name="connsiteX3" fmla="*/ 3820 w 946680"/>
                  <a:gd name="connsiteY3" fmla="*/ 0 h 1150822"/>
                  <a:gd name="connsiteX0" fmla="*/ 3926 w 946786"/>
                  <a:gd name="connsiteY0" fmla="*/ 0 h 1150822"/>
                  <a:gd name="connsiteX1" fmla="*/ 164763 w 946786"/>
                  <a:gd name="connsiteY1" fmla="*/ 488404 h 1150822"/>
                  <a:gd name="connsiteX2" fmla="*/ 946786 w 946786"/>
                  <a:gd name="connsiteY2" fmla="*/ 1150822 h 1150822"/>
                  <a:gd name="connsiteX3" fmla="*/ 3926 w 946786"/>
                  <a:gd name="connsiteY3" fmla="*/ 0 h 1150822"/>
                  <a:gd name="connsiteX0" fmla="*/ 4280 w 947140"/>
                  <a:gd name="connsiteY0" fmla="*/ 0 h 1150822"/>
                  <a:gd name="connsiteX1" fmla="*/ 165117 w 947140"/>
                  <a:gd name="connsiteY1" fmla="*/ 488404 h 1150822"/>
                  <a:gd name="connsiteX2" fmla="*/ 947140 w 947140"/>
                  <a:gd name="connsiteY2" fmla="*/ 1150822 h 1150822"/>
                  <a:gd name="connsiteX3" fmla="*/ 4280 w 947140"/>
                  <a:gd name="connsiteY3" fmla="*/ 0 h 1150822"/>
                  <a:gd name="connsiteX0" fmla="*/ 6655 w 949515"/>
                  <a:gd name="connsiteY0" fmla="*/ 0 h 1150822"/>
                  <a:gd name="connsiteX1" fmla="*/ 167492 w 949515"/>
                  <a:gd name="connsiteY1" fmla="*/ 488404 h 1150822"/>
                  <a:gd name="connsiteX2" fmla="*/ 949515 w 949515"/>
                  <a:gd name="connsiteY2" fmla="*/ 1150822 h 1150822"/>
                  <a:gd name="connsiteX3" fmla="*/ 6655 w 949515"/>
                  <a:gd name="connsiteY3" fmla="*/ 0 h 1150822"/>
                  <a:gd name="connsiteX0" fmla="*/ 5049 w 947909"/>
                  <a:gd name="connsiteY0" fmla="*/ 0 h 1150822"/>
                  <a:gd name="connsiteX1" fmla="*/ 165886 w 947909"/>
                  <a:gd name="connsiteY1" fmla="*/ 488404 h 1150822"/>
                  <a:gd name="connsiteX2" fmla="*/ 947909 w 947909"/>
                  <a:gd name="connsiteY2" fmla="*/ 1150822 h 1150822"/>
                  <a:gd name="connsiteX3" fmla="*/ 5049 w 947909"/>
                  <a:gd name="connsiteY3" fmla="*/ 0 h 1150822"/>
                  <a:gd name="connsiteX0" fmla="*/ 5049 w 947909"/>
                  <a:gd name="connsiteY0" fmla="*/ 0 h 1150822"/>
                  <a:gd name="connsiteX1" fmla="*/ 165886 w 947909"/>
                  <a:gd name="connsiteY1" fmla="*/ 488404 h 1150822"/>
                  <a:gd name="connsiteX2" fmla="*/ 947909 w 947909"/>
                  <a:gd name="connsiteY2" fmla="*/ 1150822 h 1150822"/>
                  <a:gd name="connsiteX3" fmla="*/ 5049 w 947909"/>
                  <a:gd name="connsiteY3" fmla="*/ 0 h 1150822"/>
                  <a:gd name="connsiteX0" fmla="*/ 5049 w 947909"/>
                  <a:gd name="connsiteY0" fmla="*/ 0 h 1150822"/>
                  <a:gd name="connsiteX1" fmla="*/ 165886 w 947909"/>
                  <a:gd name="connsiteY1" fmla="*/ 488404 h 1150822"/>
                  <a:gd name="connsiteX2" fmla="*/ 947909 w 947909"/>
                  <a:gd name="connsiteY2" fmla="*/ 1150822 h 1150822"/>
                  <a:gd name="connsiteX3" fmla="*/ 5049 w 947909"/>
                  <a:gd name="connsiteY3" fmla="*/ 0 h 1150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7909" h="1150822">
                    <a:moveTo>
                      <a:pt x="5049" y="0"/>
                    </a:moveTo>
                    <a:cubicBezTo>
                      <a:pt x="-17001" y="102465"/>
                      <a:pt x="32555" y="277549"/>
                      <a:pt x="165886" y="488404"/>
                    </a:cubicBezTo>
                    <a:cubicBezTo>
                      <a:pt x="299217" y="699259"/>
                      <a:pt x="561052" y="999663"/>
                      <a:pt x="947909" y="1150822"/>
                    </a:cubicBezTo>
                    <a:cubicBezTo>
                      <a:pt x="858396" y="898368"/>
                      <a:pt x="169120" y="142152"/>
                      <a:pt x="5049" y="0"/>
                    </a:cubicBezTo>
                    <a:close/>
                  </a:path>
                </a:pathLst>
              </a:custGeom>
              <a:solidFill>
                <a:srgbClr val="D9E29A"/>
              </a:solidFill>
              <a:ln w="9525">
                <a:solidFill>
                  <a:srgbClr val="4D4D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8"/>
                <a:endParaRPr lang="de-DE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12" name="Freihandform 296">
                <a:extLst>
                  <a:ext uri="{FF2B5EF4-FFF2-40B4-BE49-F238E27FC236}">
                    <a16:creationId xmlns:a16="http://schemas.microsoft.com/office/drawing/2014/main" id="{B986D050-0CF7-4408-BE2B-AD5EEF2916D1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4709835" y="3769160"/>
                <a:ext cx="2176009" cy="750506"/>
              </a:xfrm>
              <a:custGeom>
                <a:avLst/>
                <a:gdLst>
                  <a:gd name="connsiteX0" fmla="*/ 803709 w 803709"/>
                  <a:gd name="connsiteY0" fmla="*/ 0 h 507733"/>
                  <a:gd name="connsiteX1" fmla="*/ 103471 w 803709"/>
                  <a:gd name="connsiteY1" fmla="*/ 122722 h 507733"/>
                  <a:gd name="connsiteX2" fmla="*/ 0 w 803709"/>
                  <a:gd name="connsiteY2" fmla="*/ 507733 h 507733"/>
                  <a:gd name="connsiteX3" fmla="*/ 671362 w 803709"/>
                  <a:gd name="connsiteY3" fmla="*/ 288758 h 507733"/>
                  <a:gd name="connsiteX0" fmla="*/ 803709 w 803709"/>
                  <a:gd name="connsiteY0" fmla="*/ 0 h 507733"/>
                  <a:gd name="connsiteX1" fmla="*/ 103471 w 803709"/>
                  <a:gd name="connsiteY1" fmla="*/ 122722 h 507733"/>
                  <a:gd name="connsiteX2" fmla="*/ 0 w 803709"/>
                  <a:gd name="connsiteY2" fmla="*/ 507733 h 507733"/>
                  <a:gd name="connsiteX3" fmla="*/ 671362 w 803709"/>
                  <a:gd name="connsiteY3" fmla="*/ 288758 h 507733"/>
                  <a:gd name="connsiteX4" fmla="*/ 803709 w 803709"/>
                  <a:gd name="connsiteY4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671362 w 803709"/>
                  <a:gd name="connsiteY2" fmla="*/ 288758 h 507733"/>
                  <a:gd name="connsiteX3" fmla="*/ 803709 w 803709"/>
                  <a:gd name="connsiteY3" fmla="*/ 0 h 507733"/>
                  <a:gd name="connsiteX0" fmla="*/ 803709 w 803709"/>
                  <a:gd name="connsiteY0" fmla="*/ 0 h 507733"/>
                  <a:gd name="connsiteX1" fmla="*/ 469231 w 803709"/>
                  <a:gd name="connsiteY1" fmla="*/ 55345 h 507733"/>
                  <a:gd name="connsiteX2" fmla="*/ 0 w 803709"/>
                  <a:gd name="connsiteY2" fmla="*/ 507733 h 507733"/>
                  <a:gd name="connsiteX3" fmla="*/ 671362 w 803709"/>
                  <a:gd name="connsiteY3" fmla="*/ 288758 h 507733"/>
                  <a:gd name="connsiteX4" fmla="*/ 803709 w 803709"/>
                  <a:gd name="connsiteY4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671362 w 803709"/>
                  <a:gd name="connsiteY2" fmla="*/ 288758 h 507733"/>
                  <a:gd name="connsiteX3" fmla="*/ 803709 w 803709"/>
                  <a:gd name="connsiteY3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671362 w 803709"/>
                  <a:gd name="connsiteY2" fmla="*/ 288758 h 507733"/>
                  <a:gd name="connsiteX3" fmla="*/ 803709 w 803709"/>
                  <a:gd name="connsiteY3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671362 w 803709"/>
                  <a:gd name="connsiteY2" fmla="*/ 288758 h 507733"/>
                  <a:gd name="connsiteX3" fmla="*/ 803709 w 803709"/>
                  <a:gd name="connsiteY3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803709 w 803709"/>
                  <a:gd name="connsiteY2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803709 w 803709"/>
                  <a:gd name="connsiteY2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803709 w 803709"/>
                  <a:gd name="connsiteY2" fmla="*/ 0 h 507733"/>
                  <a:gd name="connsiteX0" fmla="*/ 796490 w 796490"/>
                  <a:gd name="connsiteY0" fmla="*/ 0 h 493295"/>
                  <a:gd name="connsiteX1" fmla="*/ 0 w 796490"/>
                  <a:gd name="connsiteY1" fmla="*/ 493295 h 493295"/>
                  <a:gd name="connsiteX2" fmla="*/ 796490 w 796490"/>
                  <a:gd name="connsiteY2" fmla="*/ 0 h 493295"/>
                  <a:gd name="connsiteX0" fmla="*/ 796490 w 796490"/>
                  <a:gd name="connsiteY0" fmla="*/ 0 h 493295"/>
                  <a:gd name="connsiteX1" fmla="*/ 0 w 796490"/>
                  <a:gd name="connsiteY1" fmla="*/ 493295 h 493295"/>
                  <a:gd name="connsiteX2" fmla="*/ 796490 w 796490"/>
                  <a:gd name="connsiteY2" fmla="*/ 0 h 493295"/>
                  <a:gd name="connsiteX0" fmla="*/ 796490 w 796490"/>
                  <a:gd name="connsiteY0" fmla="*/ 0 h 493295"/>
                  <a:gd name="connsiteX1" fmla="*/ 0 w 796490"/>
                  <a:gd name="connsiteY1" fmla="*/ 493295 h 493295"/>
                  <a:gd name="connsiteX2" fmla="*/ 796490 w 796490"/>
                  <a:gd name="connsiteY2" fmla="*/ 0 h 493295"/>
                  <a:gd name="connsiteX0" fmla="*/ 796490 w 796490"/>
                  <a:gd name="connsiteY0" fmla="*/ 0 h 493295"/>
                  <a:gd name="connsiteX1" fmla="*/ 0 w 796490"/>
                  <a:gd name="connsiteY1" fmla="*/ 493295 h 493295"/>
                  <a:gd name="connsiteX2" fmla="*/ 796490 w 796490"/>
                  <a:gd name="connsiteY2" fmla="*/ 0 h 493295"/>
                  <a:gd name="connsiteX0" fmla="*/ 796490 w 796490"/>
                  <a:gd name="connsiteY0" fmla="*/ 0 h 493295"/>
                  <a:gd name="connsiteX1" fmla="*/ 0 w 796490"/>
                  <a:gd name="connsiteY1" fmla="*/ 493295 h 493295"/>
                  <a:gd name="connsiteX2" fmla="*/ 796490 w 796490"/>
                  <a:gd name="connsiteY2" fmla="*/ 0 h 493295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67783 w 767783"/>
                  <a:gd name="connsiteY0" fmla="*/ 122445 h 268249"/>
                  <a:gd name="connsiteX1" fmla="*/ 0 w 767783"/>
                  <a:gd name="connsiteY1" fmla="*/ 108008 h 268249"/>
                  <a:gd name="connsiteX2" fmla="*/ 767783 w 767783"/>
                  <a:gd name="connsiteY2" fmla="*/ 122445 h 268249"/>
                  <a:gd name="connsiteX0" fmla="*/ 767783 w 767783"/>
                  <a:gd name="connsiteY0" fmla="*/ 122445 h 340156"/>
                  <a:gd name="connsiteX1" fmla="*/ 0 w 767783"/>
                  <a:gd name="connsiteY1" fmla="*/ 108008 h 340156"/>
                  <a:gd name="connsiteX2" fmla="*/ 767783 w 767783"/>
                  <a:gd name="connsiteY2" fmla="*/ 122445 h 340156"/>
                  <a:gd name="connsiteX0" fmla="*/ 767783 w 767783"/>
                  <a:gd name="connsiteY0" fmla="*/ 30472 h 248183"/>
                  <a:gd name="connsiteX1" fmla="*/ 0 w 767783"/>
                  <a:gd name="connsiteY1" fmla="*/ 16035 h 248183"/>
                  <a:gd name="connsiteX2" fmla="*/ 767783 w 767783"/>
                  <a:gd name="connsiteY2" fmla="*/ 30472 h 248183"/>
                  <a:gd name="connsiteX0" fmla="*/ 755828 w 755828"/>
                  <a:gd name="connsiteY0" fmla="*/ 34830 h 250487"/>
                  <a:gd name="connsiteX1" fmla="*/ 0 w 755828"/>
                  <a:gd name="connsiteY1" fmla="*/ 15580 h 250487"/>
                  <a:gd name="connsiteX2" fmla="*/ 755828 w 755828"/>
                  <a:gd name="connsiteY2" fmla="*/ 34830 h 250487"/>
                  <a:gd name="connsiteX0" fmla="*/ 763001 w 763001"/>
                  <a:gd name="connsiteY0" fmla="*/ 32646 h 249327"/>
                  <a:gd name="connsiteX1" fmla="*/ 0 w 763001"/>
                  <a:gd name="connsiteY1" fmla="*/ 15803 h 249327"/>
                  <a:gd name="connsiteX2" fmla="*/ 763001 w 763001"/>
                  <a:gd name="connsiteY2" fmla="*/ 32646 h 249327"/>
                  <a:gd name="connsiteX0" fmla="*/ 763001 w 763001"/>
                  <a:gd name="connsiteY0" fmla="*/ 44473 h 261154"/>
                  <a:gd name="connsiteX1" fmla="*/ 0 w 763001"/>
                  <a:gd name="connsiteY1" fmla="*/ 27630 h 261154"/>
                  <a:gd name="connsiteX2" fmla="*/ 763001 w 763001"/>
                  <a:gd name="connsiteY2" fmla="*/ 44473 h 261154"/>
                  <a:gd name="connsiteX0" fmla="*/ 763001 w 763001"/>
                  <a:gd name="connsiteY0" fmla="*/ 35919 h 252600"/>
                  <a:gd name="connsiteX1" fmla="*/ 0 w 763001"/>
                  <a:gd name="connsiteY1" fmla="*/ 19076 h 252600"/>
                  <a:gd name="connsiteX2" fmla="*/ 763001 w 763001"/>
                  <a:gd name="connsiteY2" fmla="*/ 35919 h 252600"/>
                  <a:gd name="connsiteX0" fmla="*/ 755828 w 755828"/>
                  <a:gd name="connsiteY0" fmla="*/ 43266 h 255895"/>
                  <a:gd name="connsiteX1" fmla="*/ 0 w 755828"/>
                  <a:gd name="connsiteY1" fmla="*/ 16798 h 255895"/>
                  <a:gd name="connsiteX2" fmla="*/ 755828 w 755828"/>
                  <a:gd name="connsiteY2" fmla="*/ 43266 h 255895"/>
                  <a:gd name="connsiteX0" fmla="*/ 770174 w 770174"/>
                  <a:gd name="connsiteY0" fmla="*/ 37704 h 253362"/>
                  <a:gd name="connsiteX1" fmla="*/ 0 w 770174"/>
                  <a:gd name="connsiteY1" fmla="*/ 18455 h 253362"/>
                  <a:gd name="connsiteX2" fmla="*/ 770174 w 770174"/>
                  <a:gd name="connsiteY2" fmla="*/ 37704 h 253362"/>
                  <a:gd name="connsiteX0" fmla="*/ 758219 w 758219"/>
                  <a:gd name="connsiteY0" fmla="*/ 39527 h 254169"/>
                  <a:gd name="connsiteX1" fmla="*/ 0 w 758219"/>
                  <a:gd name="connsiteY1" fmla="*/ 17872 h 254169"/>
                  <a:gd name="connsiteX2" fmla="*/ 758219 w 758219"/>
                  <a:gd name="connsiteY2" fmla="*/ 39527 h 254169"/>
                  <a:gd name="connsiteX0" fmla="*/ 758219 w 758219"/>
                  <a:gd name="connsiteY0" fmla="*/ 41652 h 256294"/>
                  <a:gd name="connsiteX1" fmla="*/ 0 w 758219"/>
                  <a:gd name="connsiteY1" fmla="*/ 19997 h 256294"/>
                  <a:gd name="connsiteX2" fmla="*/ 758219 w 758219"/>
                  <a:gd name="connsiteY2" fmla="*/ 41652 h 256294"/>
                  <a:gd name="connsiteX0" fmla="*/ 758219 w 758219"/>
                  <a:gd name="connsiteY0" fmla="*/ 41652 h 225325"/>
                  <a:gd name="connsiteX1" fmla="*/ 0 w 758219"/>
                  <a:gd name="connsiteY1" fmla="*/ 19997 h 225325"/>
                  <a:gd name="connsiteX2" fmla="*/ 758219 w 758219"/>
                  <a:gd name="connsiteY2" fmla="*/ 41652 h 225325"/>
                  <a:gd name="connsiteX0" fmla="*/ 758219 w 758219"/>
                  <a:gd name="connsiteY0" fmla="*/ 41652 h 220620"/>
                  <a:gd name="connsiteX1" fmla="*/ 0 w 758219"/>
                  <a:gd name="connsiteY1" fmla="*/ 19997 h 220620"/>
                  <a:gd name="connsiteX2" fmla="*/ 758219 w 758219"/>
                  <a:gd name="connsiteY2" fmla="*/ 41652 h 220620"/>
                  <a:gd name="connsiteX0" fmla="*/ 758219 w 758219"/>
                  <a:gd name="connsiteY0" fmla="*/ 41652 h 243867"/>
                  <a:gd name="connsiteX1" fmla="*/ 0 w 758219"/>
                  <a:gd name="connsiteY1" fmla="*/ 19997 h 243867"/>
                  <a:gd name="connsiteX2" fmla="*/ 758219 w 758219"/>
                  <a:gd name="connsiteY2" fmla="*/ 41652 h 243867"/>
                  <a:gd name="connsiteX0" fmla="*/ 758219 w 758219"/>
                  <a:gd name="connsiteY0" fmla="*/ 40550 h 242765"/>
                  <a:gd name="connsiteX1" fmla="*/ 0 w 758219"/>
                  <a:gd name="connsiteY1" fmla="*/ 18895 h 242765"/>
                  <a:gd name="connsiteX2" fmla="*/ 758219 w 758219"/>
                  <a:gd name="connsiteY2" fmla="*/ 40550 h 242765"/>
                  <a:gd name="connsiteX0" fmla="*/ 758219 w 758219"/>
                  <a:gd name="connsiteY0" fmla="*/ 42688 h 244903"/>
                  <a:gd name="connsiteX1" fmla="*/ 0 w 758219"/>
                  <a:gd name="connsiteY1" fmla="*/ 21033 h 244903"/>
                  <a:gd name="connsiteX2" fmla="*/ 758219 w 758219"/>
                  <a:gd name="connsiteY2" fmla="*/ 42688 h 244903"/>
                  <a:gd name="connsiteX0" fmla="*/ 1151944 w 1151944"/>
                  <a:gd name="connsiteY0" fmla="*/ 204220 h 335653"/>
                  <a:gd name="connsiteX1" fmla="*/ 0 w 1151944"/>
                  <a:gd name="connsiteY1" fmla="*/ 6352 h 335653"/>
                  <a:gd name="connsiteX2" fmla="*/ 1151944 w 1151944"/>
                  <a:gd name="connsiteY2" fmla="*/ 204220 h 335653"/>
                  <a:gd name="connsiteX0" fmla="*/ 1151944 w 1151944"/>
                  <a:gd name="connsiteY0" fmla="*/ 250951 h 382384"/>
                  <a:gd name="connsiteX1" fmla="*/ 0 w 1151944"/>
                  <a:gd name="connsiteY1" fmla="*/ 53083 h 382384"/>
                  <a:gd name="connsiteX2" fmla="*/ 1151944 w 1151944"/>
                  <a:gd name="connsiteY2" fmla="*/ 250951 h 382384"/>
                  <a:gd name="connsiteX0" fmla="*/ 1151944 w 1151944"/>
                  <a:gd name="connsiteY0" fmla="*/ 411204 h 542637"/>
                  <a:gd name="connsiteX1" fmla="*/ 0 w 1151944"/>
                  <a:gd name="connsiteY1" fmla="*/ 213336 h 542637"/>
                  <a:gd name="connsiteX2" fmla="*/ 1151944 w 1151944"/>
                  <a:gd name="connsiteY2" fmla="*/ 411204 h 542637"/>
                  <a:gd name="connsiteX0" fmla="*/ 1151944 w 1151944"/>
                  <a:gd name="connsiteY0" fmla="*/ 408203 h 539636"/>
                  <a:gd name="connsiteX1" fmla="*/ 0 w 1151944"/>
                  <a:gd name="connsiteY1" fmla="*/ 210335 h 539636"/>
                  <a:gd name="connsiteX2" fmla="*/ 1151944 w 1151944"/>
                  <a:gd name="connsiteY2" fmla="*/ 408203 h 539636"/>
                  <a:gd name="connsiteX0" fmla="*/ 1151944 w 1151944"/>
                  <a:gd name="connsiteY0" fmla="*/ 403992 h 535425"/>
                  <a:gd name="connsiteX1" fmla="*/ 0 w 1151944"/>
                  <a:gd name="connsiteY1" fmla="*/ 206124 h 535425"/>
                  <a:gd name="connsiteX2" fmla="*/ 1151944 w 1151944"/>
                  <a:gd name="connsiteY2" fmla="*/ 403992 h 535425"/>
                  <a:gd name="connsiteX0" fmla="*/ 1151944 w 1151944"/>
                  <a:gd name="connsiteY0" fmla="*/ 406096 h 537529"/>
                  <a:gd name="connsiteX1" fmla="*/ 0 w 1151944"/>
                  <a:gd name="connsiteY1" fmla="*/ 208228 h 537529"/>
                  <a:gd name="connsiteX2" fmla="*/ 1151944 w 1151944"/>
                  <a:gd name="connsiteY2" fmla="*/ 406096 h 537529"/>
                  <a:gd name="connsiteX0" fmla="*/ 1151944 w 1151944"/>
                  <a:gd name="connsiteY0" fmla="*/ 406096 h 500290"/>
                  <a:gd name="connsiteX1" fmla="*/ 0 w 1151944"/>
                  <a:gd name="connsiteY1" fmla="*/ 208228 h 500290"/>
                  <a:gd name="connsiteX2" fmla="*/ 1151944 w 1151944"/>
                  <a:gd name="connsiteY2" fmla="*/ 406096 h 500290"/>
                  <a:gd name="connsiteX0" fmla="*/ 1151944 w 1151944"/>
                  <a:gd name="connsiteY0" fmla="*/ 406096 h 406096"/>
                  <a:gd name="connsiteX1" fmla="*/ 0 w 1151944"/>
                  <a:gd name="connsiteY1" fmla="*/ 208228 h 406096"/>
                  <a:gd name="connsiteX2" fmla="*/ 1151944 w 1151944"/>
                  <a:gd name="connsiteY2" fmla="*/ 406096 h 406096"/>
                  <a:gd name="connsiteX0" fmla="*/ 1151944 w 1151944"/>
                  <a:gd name="connsiteY0" fmla="*/ 406096 h 406096"/>
                  <a:gd name="connsiteX1" fmla="*/ 0 w 1151944"/>
                  <a:gd name="connsiteY1" fmla="*/ 208228 h 406096"/>
                  <a:gd name="connsiteX2" fmla="*/ 1151944 w 1151944"/>
                  <a:gd name="connsiteY2" fmla="*/ 406096 h 406096"/>
                  <a:gd name="connsiteX0" fmla="*/ 1151944 w 1151944"/>
                  <a:gd name="connsiteY0" fmla="*/ 406096 h 406096"/>
                  <a:gd name="connsiteX1" fmla="*/ 0 w 1151944"/>
                  <a:gd name="connsiteY1" fmla="*/ 208228 h 406096"/>
                  <a:gd name="connsiteX2" fmla="*/ 1151944 w 1151944"/>
                  <a:gd name="connsiteY2" fmla="*/ 406096 h 406096"/>
                  <a:gd name="connsiteX0" fmla="*/ 2066771 w 2066771"/>
                  <a:gd name="connsiteY0" fmla="*/ 160852 h 507953"/>
                  <a:gd name="connsiteX1" fmla="*/ 0 w 2066771"/>
                  <a:gd name="connsiteY1" fmla="*/ 479715 h 507953"/>
                  <a:gd name="connsiteX2" fmla="*/ 2066771 w 2066771"/>
                  <a:gd name="connsiteY2" fmla="*/ 160852 h 507953"/>
                  <a:gd name="connsiteX0" fmla="*/ 2069122 w 2069122"/>
                  <a:gd name="connsiteY0" fmla="*/ 163281 h 501314"/>
                  <a:gd name="connsiteX1" fmla="*/ 0 w 2069122"/>
                  <a:gd name="connsiteY1" fmla="*/ 472619 h 501314"/>
                  <a:gd name="connsiteX2" fmla="*/ 2069122 w 2069122"/>
                  <a:gd name="connsiteY2" fmla="*/ 163281 h 501314"/>
                  <a:gd name="connsiteX0" fmla="*/ 2069122 w 2078530"/>
                  <a:gd name="connsiteY0" fmla="*/ 163281 h 532683"/>
                  <a:gd name="connsiteX1" fmla="*/ 0 w 2078530"/>
                  <a:gd name="connsiteY1" fmla="*/ 472619 h 532683"/>
                  <a:gd name="connsiteX2" fmla="*/ 2069122 w 2078530"/>
                  <a:gd name="connsiteY2" fmla="*/ 163281 h 532683"/>
                  <a:gd name="connsiteX0" fmla="*/ 2070697 w 2290184"/>
                  <a:gd name="connsiteY0" fmla="*/ 163281 h 692713"/>
                  <a:gd name="connsiteX1" fmla="*/ 1575 w 2290184"/>
                  <a:gd name="connsiteY1" fmla="*/ 472619 h 692713"/>
                  <a:gd name="connsiteX2" fmla="*/ 2038456 w 2290184"/>
                  <a:gd name="connsiteY2" fmla="*/ 685069 h 692713"/>
                  <a:gd name="connsiteX3" fmla="*/ 2070697 w 2290184"/>
                  <a:gd name="connsiteY3" fmla="*/ 163281 h 692713"/>
                  <a:gd name="connsiteX0" fmla="*/ 2070605 w 2250167"/>
                  <a:gd name="connsiteY0" fmla="*/ 163281 h 755616"/>
                  <a:gd name="connsiteX1" fmla="*/ 1483 w 2250167"/>
                  <a:gd name="connsiteY1" fmla="*/ 472619 h 755616"/>
                  <a:gd name="connsiteX2" fmla="*/ 2038364 w 2250167"/>
                  <a:gd name="connsiteY2" fmla="*/ 685069 h 755616"/>
                  <a:gd name="connsiteX3" fmla="*/ 2070605 w 2250167"/>
                  <a:gd name="connsiteY3" fmla="*/ 163281 h 755616"/>
                  <a:gd name="connsiteX0" fmla="*/ 2070605 w 2166679"/>
                  <a:gd name="connsiteY0" fmla="*/ 163281 h 755616"/>
                  <a:gd name="connsiteX1" fmla="*/ 1483 w 2166679"/>
                  <a:gd name="connsiteY1" fmla="*/ 472619 h 755616"/>
                  <a:gd name="connsiteX2" fmla="*/ 2038364 w 2166679"/>
                  <a:gd name="connsiteY2" fmla="*/ 685069 h 755616"/>
                  <a:gd name="connsiteX3" fmla="*/ 2070605 w 2166679"/>
                  <a:gd name="connsiteY3" fmla="*/ 163281 h 755616"/>
                  <a:gd name="connsiteX0" fmla="*/ 2070605 w 2166679"/>
                  <a:gd name="connsiteY0" fmla="*/ 0 h 592335"/>
                  <a:gd name="connsiteX1" fmla="*/ 1483 w 2166679"/>
                  <a:gd name="connsiteY1" fmla="*/ 309338 h 592335"/>
                  <a:gd name="connsiteX2" fmla="*/ 2038364 w 2166679"/>
                  <a:gd name="connsiteY2" fmla="*/ 521788 h 592335"/>
                  <a:gd name="connsiteX3" fmla="*/ 2070605 w 2166679"/>
                  <a:gd name="connsiteY3" fmla="*/ 0 h 592335"/>
                  <a:gd name="connsiteX0" fmla="*/ 2079099 w 2175173"/>
                  <a:gd name="connsiteY0" fmla="*/ 9681 h 602016"/>
                  <a:gd name="connsiteX1" fmla="*/ 1527123 w 2175173"/>
                  <a:gd name="connsiteY1" fmla="*/ 324299 h 602016"/>
                  <a:gd name="connsiteX2" fmla="*/ 9977 w 2175173"/>
                  <a:gd name="connsiteY2" fmla="*/ 319019 h 602016"/>
                  <a:gd name="connsiteX3" fmla="*/ 2046858 w 2175173"/>
                  <a:gd name="connsiteY3" fmla="*/ 531469 h 602016"/>
                  <a:gd name="connsiteX4" fmla="*/ 2079099 w 2175173"/>
                  <a:gd name="connsiteY4" fmla="*/ 9681 h 602016"/>
                  <a:gd name="connsiteX0" fmla="*/ 2079084 w 2175158"/>
                  <a:gd name="connsiteY0" fmla="*/ 10427 h 602762"/>
                  <a:gd name="connsiteX1" fmla="*/ 1527108 w 2175158"/>
                  <a:gd name="connsiteY1" fmla="*/ 325045 h 602762"/>
                  <a:gd name="connsiteX2" fmla="*/ 9962 w 2175158"/>
                  <a:gd name="connsiteY2" fmla="*/ 319765 h 602762"/>
                  <a:gd name="connsiteX3" fmla="*/ 2046843 w 2175158"/>
                  <a:gd name="connsiteY3" fmla="*/ 532215 h 602762"/>
                  <a:gd name="connsiteX4" fmla="*/ 2079084 w 2175158"/>
                  <a:gd name="connsiteY4" fmla="*/ 10427 h 602762"/>
                  <a:gd name="connsiteX0" fmla="*/ 2079084 w 2175158"/>
                  <a:gd name="connsiteY0" fmla="*/ 0 h 592335"/>
                  <a:gd name="connsiteX1" fmla="*/ 1527108 w 2175158"/>
                  <a:gd name="connsiteY1" fmla="*/ 314618 h 592335"/>
                  <a:gd name="connsiteX2" fmla="*/ 9962 w 2175158"/>
                  <a:gd name="connsiteY2" fmla="*/ 309338 h 592335"/>
                  <a:gd name="connsiteX3" fmla="*/ 2046843 w 2175158"/>
                  <a:gd name="connsiteY3" fmla="*/ 521788 h 592335"/>
                  <a:gd name="connsiteX4" fmla="*/ 2079084 w 2175158"/>
                  <a:gd name="connsiteY4" fmla="*/ 0 h 592335"/>
                  <a:gd name="connsiteX0" fmla="*/ 2078708 w 2174782"/>
                  <a:gd name="connsiteY0" fmla="*/ 0 h 592335"/>
                  <a:gd name="connsiteX1" fmla="*/ 1526732 w 2174782"/>
                  <a:gd name="connsiteY1" fmla="*/ 314618 h 592335"/>
                  <a:gd name="connsiteX2" fmla="*/ 9586 w 2174782"/>
                  <a:gd name="connsiteY2" fmla="*/ 309338 h 592335"/>
                  <a:gd name="connsiteX3" fmla="*/ 2046467 w 2174782"/>
                  <a:gd name="connsiteY3" fmla="*/ 521788 h 592335"/>
                  <a:gd name="connsiteX4" fmla="*/ 2078708 w 2174782"/>
                  <a:gd name="connsiteY4" fmla="*/ 0 h 592335"/>
                  <a:gd name="connsiteX0" fmla="*/ 2070605 w 2166679"/>
                  <a:gd name="connsiteY0" fmla="*/ 0 h 592335"/>
                  <a:gd name="connsiteX1" fmla="*/ 1518629 w 2166679"/>
                  <a:gd name="connsiteY1" fmla="*/ 314618 h 592335"/>
                  <a:gd name="connsiteX2" fmla="*/ 1483 w 2166679"/>
                  <a:gd name="connsiteY2" fmla="*/ 309338 h 592335"/>
                  <a:gd name="connsiteX3" fmla="*/ 2038364 w 2166679"/>
                  <a:gd name="connsiteY3" fmla="*/ 521788 h 592335"/>
                  <a:gd name="connsiteX4" fmla="*/ 2070605 w 2166679"/>
                  <a:gd name="connsiteY4" fmla="*/ 0 h 592335"/>
                  <a:gd name="connsiteX0" fmla="*/ 2069122 w 2165196"/>
                  <a:gd name="connsiteY0" fmla="*/ 0 h 654685"/>
                  <a:gd name="connsiteX1" fmla="*/ 1517146 w 2165196"/>
                  <a:gd name="connsiteY1" fmla="*/ 314618 h 654685"/>
                  <a:gd name="connsiteX2" fmla="*/ 0 w 2165196"/>
                  <a:gd name="connsiteY2" fmla="*/ 309338 h 654685"/>
                  <a:gd name="connsiteX3" fmla="*/ 2036881 w 2165196"/>
                  <a:gd name="connsiteY3" fmla="*/ 521788 h 654685"/>
                  <a:gd name="connsiteX4" fmla="*/ 2069122 w 2165196"/>
                  <a:gd name="connsiteY4" fmla="*/ 0 h 654685"/>
                  <a:gd name="connsiteX0" fmla="*/ 2076177 w 2221528"/>
                  <a:gd name="connsiteY0" fmla="*/ 0 h 574614"/>
                  <a:gd name="connsiteX1" fmla="*/ 1524201 w 2221528"/>
                  <a:gd name="connsiteY1" fmla="*/ 314618 h 574614"/>
                  <a:gd name="connsiteX2" fmla="*/ 0 w 2221528"/>
                  <a:gd name="connsiteY2" fmla="*/ 302195 h 574614"/>
                  <a:gd name="connsiteX3" fmla="*/ 2043936 w 2221528"/>
                  <a:gd name="connsiteY3" fmla="*/ 521788 h 574614"/>
                  <a:gd name="connsiteX4" fmla="*/ 2076177 w 2221528"/>
                  <a:gd name="connsiteY4" fmla="*/ 0 h 574614"/>
                  <a:gd name="connsiteX0" fmla="*/ 2073826 w 2219006"/>
                  <a:gd name="connsiteY0" fmla="*/ 0 h 574614"/>
                  <a:gd name="connsiteX1" fmla="*/ 1521850 w 2219006"/>
                  <a:gd name="connsiteY1" fmla="*/ 314618 h 574614"/>
                  <a:gd name="connsiteX2" fmla="*/ 0 w 2219006"/>
                  <a:gd name="connsiteY2" fmla="*/ 302195 h 574614"/>
                  <a:gd name="connsiteX3" fmla="*/ 2041585 w 2219006"/>
                  <a:gd name="connsiteY3" fmla="*/ 521788 h 574614"/>
                  <a:gd name="connsiteX4" fmla="*/ 2073826 w 2219006"/>
                  <a:gd name="connsiteY4" fmla="*/ 0 h 574614"/>
                  <a:gd name="connsiteX0" fmla="*/ 2073826 w 2219006"/>
                  <a:gd name="connsiteY0" fmla="*/ 0 h 574614"/>
                  <a:gd name="connsiteX1" fmla="*/ 1521850 w 2219006"/>
                  <a:gd name="connsiteY1" fmla="*/ 314618 h 574614"/>
                  <a:gd name="connsiteX2" fmla="*/ 0 w 2219006"/>
                  <a:gd name="connsiteY2" fmla="*/ 302195 h 574614"/>
                  <a:gd name="connsiteX3" fmla="*/ 2041585 w 2219006"/>
                  <a:gd name="connsiteY3" fmla="*/ 521788 h 574614"/>
                  <a:gd name="connsiteX4" fmla="*/ 2073826 w 2219006"/>
                  <a:gd name="connsiteY4" fmla="*/ 0 h 574614"/>
                  <a:gd name="connsiteX0" fmla="*/ 2073826 w 2219006"/>
                  <a:gd name="connsiteY0" fmla="*/ 0 h 574614"/>
                  <a:gd name="connsiteX1" fmla="*/ 1521850 w 2219006"/>
                  <a:gd name="connsiteY1" fmla="*/ 314618 h 574614"/>
                  <a:gd name="connsiteX2" fmla="*/ 0 w 2219006"/>
                  <a:gd name="connsiteY2" fmla="*/ 302195 h 574614"/>
                  <a:gd name="connsiteX3" fmla="*/ 2041585 w 2219006"/>
                  <a:gd name="connsiteY3" fmla="*/ 521788 h 574614"/>
                  <a:gd name="connsiteX4" fmla="*/ 2073826 w 2219006"/>
                  <a:gd name="connsiteY4" fmla="*/ 0 h 574614"/>
                  <a:gd name="connsiteX0" fmla="*/ 2073826 w 2219006"/>
                  <a:gd name="connsiteY0" fmla="*/ 0 h 582258"/>
                  <a:gd name="connsiteX1" fmla="*/ 1521850 w 2219006"/>
                  <a:gd name="connsiteY1" fmla="*/ 321761 h 582258"/>
                  <a:gd name="connsiteX2" fmla="*/ 0 w 2219006"/>
                  <a:gd name="connsiteY2" fmla="*/ 309338 h 582258"/>
                  <a:gd name="connsiteX3" fmla="*/ 2041585 w 2219006"/>
                  <a:gd name="connsiteY3" fmla="*/ 528931 h 582258"/>
                  <a:gd name="connsiteX4" fmla="*/ 2073826 w 2219006"/>
                  <a:gd name="connsiteY4" fmla="*/ 0 h 582258"/>
                  <a:gd name="connsiteX0" fmla="*/ 2073826 w 2219006"/>
                  <a:gd name="connsiteY0" fmla="*/ 0 h 582258"/>
                  <a:gd name="connsiteX1" fmla="*/ 1521850 w 2219006"/>
                  <a:gd name="connsiteY1" fmla="*/ 321761 h 582258"/>
                  <a:gd name="connsiteX2" fmla="*/ 0 w 2219006"/>
                  <a:gd name="connsiteY2" fmla="*/ 309338 h 582258"/>
                  <a:gd name="connsiteX3" fmla="*/ 2041585 w 2219006"/>
                  <a:gd name="connsiteY3" fmla="*/ 528931 h 582258"/>
                  <a:gd name="connsiteX4" fmla="*/ 2073826 w 2219006"/>
                  <a:gd name="connsiteY4" fmla="*/ 0 h 582258"/>
                  <a:gd name="connsiteX0" fmla="*/ 2113879 w 2259059"/>
                  <a:gd name="connsiteY0" fmla="*/ 0 h 582258"/>
                  <a:gd name="connsiteX1" fmla="*/ 1561903 w 2259059"/>
                  <a:gd name="connsiteY1" fmla="*/ 321761 h 582258"/>
                  <a:gd name="connsiteX2" fmla="*/ 783477 w 2259059"/>
                  <a:gd name="connsiteY2" fmla="*/ 390817 h 582258"/>
                  <a:gd name="connsiteX3" fmla="*/ 40053 w 2259059"/>
                  <a:gd name="connsiteY3" fmla="*/ 309338 h 582258"/>
                  <a:gd name="connsiteX4" fmla="*/ 2081638 w 2259059"/>
                  <a:gd name="connsiteY4" fmla="*/ 528931 h 582258"/>
                  <a:gd name="connsiteX5" fmla="*/ 2113879 w 2259059"/>
                  <a:gd name="connsiteY5" fmla="*/ 0 h 582258"/>
                  <a:gd name="connsiteX0" fmla="*/ 2073826 w 2219006"/>
                  <a:gd name="connsiteY0" fmla="*/ 0 h 582258"/>
                  <a:gd name="connsiteX1" fmla="*/ 1521850 w 2219006"/>
                  <a:gd name="connsiteY1" fmla="*/ 321761 h 582258"/>
                  <a:gd name="connsiteX2" fmla="*/ 743424 w 2219006"/>
                  <a:gd name="connsiteY2" fmla="*/ 390817 h 582258"/>
                  <a:gd name="connsiteX3" fmla="*/ 0 w 2219006"/>
                  <a:gd name="connsiteY3" fmla="*/ 309338 h 582258"/>
                  <a:gd name="connsiteX4" fmla="*/ 2041585 w 2219006"/>
                  <a:gd name="connsiteY4" fmla="*/ 528931 h 582258"/>
                  <a:gd name="connsiteX5" fmla="*/ 2073826 w 2219006"/>
                  <a:gd name="connsiteY5" fmla="*/ 0 h 582258"/>
                  <a:gd name="connsiteX0" fmla="*/ 2073826 w 2219006"/>
                  <a:gd name="connsiteY0" fmla="*/ 0 h 582258"/>
                  <a:gd name="connsiteX1" fmla="*/ 1521850 w 2219006"/>
                  <a:gd name="connsiteY1" fmla="*/ 321761 h 582258"/>
                  <a:gd name="connsiteX2" fmla="*/ 743424 w 2219006"/>
                  <a:gd name="connsiteY2" fmla="*/ 390817 h 582258"/>
                  <a:gd name="connsiteX3" fmla="*/ 0 w 2219006"/>
                  <a:gd name="connsiteY3" fmla="*/ 309338 h 582258"/>
                  <a:gd name="connsiteX4" fmla="*/ 2041585 w 2219006"/>
                  <a:gd name="connsiteY4" fmla="*/ 528931 h 582258"/>
                  <a:gd name="connsiteX5" fmla="*/ 2073826 w 2219006"/>
                  <a:gd name="connsiteY5" fmla="*/ 0 h 582258"/>
                  <a:gd name="connsiteX0" fmla="*/ 2073826 w 2219006"/>
                  <a:gd name="connsiteY0" fmla="*/ 0 h 582258"/>
                  <a:gd name="connsiteX1" fmla="*/ 1521850 w 2219006"/>
                  <a:gd name="connsiteY1" fmla="*/ 321761 h 582258"/>
                  <a:gd name="connsiteX2" fmla="*/ 743424 w 2219006"/>
                  <a:gd name="connsiteY2" fmla="*/ 390817 h 582258"/>
                  <a:gd name="connsiteX3" fmla="*/ 0 w 2219006"/>
                  <a:gd name="connsiteY3" fmla="*/ 309338 h 582258"/>
                  <a:gd name="connsiteX4" fmla="*/ 2041585 w 2219006"/>
                  <a:gd name="connsiteY4" fmla="*/ 528931 h 582258"/>
                  <a:gd name="connsiteX5" fmla="*/ 2073826 w 2219006"/>
                  <a:gd name="connsiteY5" fmla="*/ 0 h 582258"/>
                  <a:gd name="connsiteX0" fmla="*/ 2073826 w 2219006"/>
                  <a:gd name="connsiteY0" fmla="*/ 0 h 582258"/>
                  <a:gd name="connsiteX1" fmla="*/ 1521850 w 2219006"/>
                  <a:gd name="connsiteY1" fmla="*/ 321761 h 582258"/>
                  <a:gd name="connsiteX2" fmla="*/ 743424 w 2219006"/>
                  <a:gd name="connsiteY2" fmla="*/ 390817 h 582258"/>
                  <a:gd name="connsiteX3" fmla="*/ 0 w 2219006"/>
                  <a:gd name="connsiteY3" fmla="*/ 309338 h 582258"/>
                  <a:gd name="connsiteX4" fmla="*/ 2041585 w 2219006"/>
                  <a:gd name="connsiteY4" fmla="*/ 528931 h 582258"/>
                  <a:gd name="connsiteX5" fmla="*/ 2073826 w 2219006"/>
                  <a:gd name="connsiteY5" fmla="*/ 0 h 582258"/>
                  <a:gd name="connsiteX0" fmla="*/ 2071475 w 2216484"/>
                  <a:gd name="connsiteY0" fmla="*/ 0 h 580093"/>
                  <a:gd name="connsiteX1" fmla="*/ 1519499 w 2216484"/>
                  <a:gd name="connsiteY1" fmla="*/ 321761 h 580093"/>
                  <a:gd name="connsiteX2" fmla="*/ 741073 w 2216484"/>
                  <a:gd name="connsiteY2" fmla="*/ 390817 h 580093"/>
                  <a:gd name="connsiteX3" fmla="*/ 0 w 2216484"/>
                  <a:gd name="connsiteY3" fmla="*/ 304575 h 580093"/>
                  <a:gd name="connsiteX4" fmla="*/ 2039234 w 2216484"/>
                  <a:gd name="connsiteY4" fmla="*/ 528931 h 580093"/>
                  <a:gd name="connsiteX5" fmla="*/ 2071475 w 2216484"/>
                  <a:gd name="connsiteY5" fmla="*/ 0 h 580093"/>
                  <a:gd name="connsiteX0" fmla="*/ 2071475 w 2216484"/>
                  <a:gd name="connsiteY0" fmla="*/ 0 h 580093"/>
                  <a:gd name="connsiteX1" fmla="*/ 1519499 w 2216484"/>
                  <a:gd name="connsiteY1" fmla="*/ 321761 h 580093"/>
                  <a:gd name="connsiteX2" fmla="*/ 741073 w 2216484"/>
                  <a:gd name="connsiteY2" fmla="*/ 390817 h 580093"/>
                  <a:gd name="connsiteX3" fmla="*/ 0 w 2216484"/>
                  <a:gd name="connsiteY3" fmla="*/ 304575 h 580093"/>
                  <a:gd name="connsiteX4" fmla="*/ 2039234 w 2216484"/>
                  <a:gd name="connsiteY4" fmla="*/ 528931 h 580093"/>
                  <a:gd name="connsiteX5" fmla="*/ 2071475 w 2216484"/>
                  <a:gd name="connsiteY5" fmla="*/ 0 h 580093"/>
                  <a:gd name="connsiteX0" fmla="*/ 2071475 w 2216484"/>
                  <a:gd name="connsiteY0" fmla="*/ 0 h 580093"/>
                  <a:gd name="connsiteX1" fmla="*/ 1519499 w 2216484"/>
                  <a:gd name="connsiteY1" fmla="*/ 321761 h 580093"/>
                  <a:gd name="connsiteX2" fmla="*/ 741073 w 2216484"/>
                  <a:gd name="connsiteY2" fmla="*/ 390817 h 580093"/>
                  <a:gd name="connsiteX3" fmla="*/ 0 w 2216484"/>
                  <a:gd name="connsiteY3" fmla="*/ 304575 h 580093"/>
                  <a:gd name="connsiteX4" fmla="*/ 2039234 w 2216484"/>
                  <a:gd name="connsiteY4" fmla="*/ 528931 h 580093"/>
                  <a:gd name="connsiteX5" fmla="*/ 2071475 w 2216484"/>
                  <a:gd name="connsiteY5" fmla="*/ 0 h 580093"/>
                  <a:gd name="connsiteX0" fmla="*/ 2071475 w 2216484"/>
                  <a:gd name="connsiteY0" fmla="*/ 0 h 580093"/>
                  <a:gd name="connsiteX1" fmla="*/ 1519499 w 2216484"/>
                  <a:gd name="connsiteY1" fmla="*/ 321761 h 580093"/>
                  <a:gd name="connsiteX2" fmla="*/ 741073 w 2216484"/>
                  <a:gd name="connsiteY2" fmla="*/ 390817 h 580093"/>
                  <a:gd name="connsiteX3" fmla="*/ 0 w 2216484"/>
                  <a:gd name="connsiteY3" fmla="*/ 304575 h 580093"/>
                  <a:gd name="connsiteX4" fmla="*/ 2039234 w 2216484"/>
                  <a:gd name="connsiteY4" fmla="*/ 528931 h 580093"/>
                  <a:gd name="connsiteX5" fmla="*/ 2071475 w 2216484"/>
                  <a:gd name="connsiteY5" fmla="*/ 0 h 580093"/>
                  <a:gd name="connsiteX0" fmla="*/ 2071475 w 2216484"/>
                  <a:gd name="connsiteY0" fmla="*/ 0 h 580093"/>
                  <a:gd name="connsiteX1" fmla="*/ 1519499 w 2216484"/>
                  <a:gd name="connsiteY1" fmla="*/ 321761 h 580093"/>
                  <a:gd name="connsiteX2" fmla="*/ 741073 w 2216484"/>
                  <a:gd name="connsiteY2" fmla="*/ 390817 h 580093"/>
                  <a:gd name="connsiteX3" fmla="*/ 0 w 2216484"/>
                  <a:gd name="connsiteY3" fmla="*/ 304575 h 580093"/>
                  <a:gd name="connsiteX4" fmla="*/ 2039234 w 2216484"/>
                  <a:gd name="connsiteY4" fmla="*/ 528931 h 580093"/>
                  <a:gd name="connsiteX5" fmla="*/ 2071475 w 2216484"/>
                  <a:gd name="connsiteY5" fmla="*/ 0 h 580093"/>
                  <a:gd name="connsiteX0" fmla="*/ 2071475 w 2216484"/>
                  <a:gd name="connsiteY0" fmla="*/ 0 h 580093"/>
                  <a:gd name="connsiteX1" fmla="*/ 1519499 w 2216484"/>
                  <a:gd name="connsiteY1" fmla="*/ 321761 h 580093"/>
                  <a:gd name="connsiteX2" fmla="*/ 741073 w 2216484"/>
                  <a:gd name="connsiteY2" fmla="*/ 390817 h 580093"/>
                  <a:gd name="connsiteX3" fmla="*/ 0 w 2216484"/>
                  <a:gd name="connsiteY3" fmla="*/ 304575 h 580093"/>
                  <a:gd name="connsiteX4" fmla="*/ 2039234 w 2216484"/>
                  <a:gd name="connsiteY4" fmla="*/ 528931 h 580093"/>
                  <a:gd name="connsiteX5" fmla="*/ 2071475 w 2216484"/>
                  <a:gd name="connsiteY5" fmla="*/ 0 h 580093"/>
                  <a:gd name="connsiteX0" fmla="*/ 2071475 w 2130802"/>
                  <a:gd name="connsiteY0" fmla="*/ 0 h 603575"/>
                  <a:gd name="connsiteX1" fmla="*/ 1519499 w 2130802"/>
                  <a:gd name="connsiteY1" fmla="*/ 321761 h 603575"/>
                  <a:gd name="connsiteX2" fmla="*/ 741073 w 2130802"/>
                  <a:gd name="connsiteY2" fmla="*/ 390817 h 603575"/>
                  <a:gd name="connsiteX3" fmla="*/ 0 w 2130802"/>
                  <a:gd name="connsiteY3" fmla="*/ 304575 h 603575"/>
                  <a:gd name="connsiteX4" fmla="*/ 2039234 w 2130802"/>
                  <a:gd name="connsiteY4" fmla="*/ 528931 h 603575"/>
                  <a:gd name="connsiteX5" fmla="*/ 2071475 w 2130802"/>
                  <a:gd name="connsiteY5" fmla="*/ 0 h 603575"/>
                  <a:gd name="connsiteX0" fmla="*/ 2074759 w 2145077"/>
                  <a:gd name="connsiteY0" fmla="*/ 0 h 747559"/>
                  <a:gd name="connsiteX1" fmla="*/ 1522783 w 2145077"/>
                  <a:gd name="connsiteY1" fmla="*/ 321761 h 747559"/>
                  <a:gd name="connsiteX2" fmla="*/ 744357 w 2145077"/>
                  <a:gd name="connsiteY2" fmla="*/ 390817 h 747559"/>
                  <a:gd name="connsiteX3" fmla="*/ 3284 w 2145077"/>
                  <a:gd name="connsiteY3" fmla="*/ 304575 h 747559"/>
                  <a:gd name="connsiteX4" fmla="*/ 1052434 w 2145077"/>
                  <a:gd name="connsiteY4" fmla="*/ 740862 h 747559"/>
                  <a:gd name="connsiteX5" fmla="*/ 2042518 w 2145077"/>
                  <a:gd name="connsiteY5" fmla="*/ 528931 h 747559"/>
                  <a:gd name="connsiteX6" fmla="*/ 2074759 w 2145077"/>
                  <a:gd name="connsiteY6" fmla="*/ 0 h 747559"/>
                  <a:gd name="connsiteX0" fmla="*/ 2074759 w 2145077"/>
                  <a:gd name="connsiteY0" fmla="*/ 0 h 748240"/>
                  <a:gd name="connsiteX1" fmla="*/ 1522783 w 2145077"/>
                  <a:gd name="connsiteY1" fmla="*/ 321761 h 748240"/>
                  <a:gd name="connsiteX2" fmla="*/ 744357 w 2145077"/>
                  <a:gd name="connsiteY2" fmla="*/ 390817 h 748240"/>
                  <a:gd name="connsiteX3" fmla="*/ 3284 w 2145077"/>
                  <a:gd name="connsiteY3" fmla="*/ 304575 h 748240"/>
                  <a:gd name="connsiteX4" fmla="*/ 1052434 w 2145077"/>
                  <a:gd name="connsiteY4" fmla="*/ 740862 h 748240"/>
                  <a:gd name="connsiteX5" fmla="*/ 2042518 w 2145077"/>
                  <a:gd name="connsiteY5" fmla="*/ 528931 h 748240"/>
                  <a:gd name="connsiteX6" fmla="*/ 2074759 w 2145077"/>
                  <a:gd name="connsiteY6" fmla="*/ 0 h 748240"/>
                  <a:gd name="connsiteX0" fmla="*/ 2071475 w 2141793"/>
                  <a:gd name="connsiteY0" fmla="*/ 0 h 748240"/>
                  <a:gd name="connsiteX1" fmla="*/ 1519499 w 2141793"/>
                  <a:gd name="connsiteY1" fmla="*/ 321761 h 748240"/>
                  <a:gd name="connsiteX2" fmla="*/ 741073 w 2141793"/>
                  <a:gd name="connsiteY2" fmla="*/ 390817 h 748240"/>
                  <a:gd name="connsiteX3" fmla="*/ 0 w 2141793"/>
                  <a:gd name="connsiteY3" fmla="*/ 304575 h 748240"/>
                  <a:gd name="connsiteX4" fmla="*/ 1049150 w 2141793"/>
                  <a:gd name="connsiteY4" fmla="*/ 740862 h 748240"/>
                  <a:gd name="connsiteX5" fmla="*/ 2039234 w 2141793"/>
                  <a:gd name="connsiteY5" fmla="*/ 528931 h 748240"/>
                  <a:gd name="connsiteX6" fmla="*/ 2071475 w 2141793"/>
                  <a:gd name="connsiteY6" fmla="*/ 0 h 748240"/>
                  <a:gd name="connsiteX0" fmla="*/ 2071475 w 2141793"/>
                  <a:gd name="connsiteY0" fmla="*/ 0 h 748240"/>
                  <a:gd name="connsiteX1" fmla="*/ 1519499 w 2141793"/>
                  <a:gd name="connsiteY1" fmla="*/ 321761 h 748240"/>
                  <a:gd name="connsiteX2" fmla="*/ 741073 w 2141793"/>
                  <a:gd name="connsiteY2" fmla="*/ 390817 h 748240"/>
                  <a:gd name="connsiteX3" fmla="*/ 0 w 2141793"/>
                  <a:gd name="connsiteY3" fmla="*/ 304575 h 748240"/>
                  <a:gd name="connsiteX4" fmla="*/ 1049150 w 2141793"/>
                  <a:gd name="connsiteY4" fmla="*/ 740862 h 748240"/>
                  <a:gd name="connsiteX5" fmla="*/ 2039234 w 2141793"/>
                  <a:gd name="connsiteY5" fmla="*/ 528931 h 748240"/>
                  <a:gd name="connsiteX6" fmla="*/ 2071475 w 2141793"/>
                  <a:gd name="connsiteY6" fmla="*/ 0 h 748240"/>
                  <a:gd name="connsiteX0" fmla="*/ 2071475 w 2141793"/>
                  <a:gd name="connsiteY0" fmla="*/ 0 h 748240"/>
                  <a:gd name="connsiteX1" fmla="*/ 1519499 w 2141793"/>
                  <a:gd name="connsiteY1" fmla="*/ 321761 h 748240"/>
                  <a:gd name="connsiteX2" fmla="*/ 741073 w 2141793"/>
                  <a:gd name="connsiteY2" fmla="*/ 390817 h 748240"/>
                  <a:gd name="connsiteX3" fmla="*/ 0 w 2141793"/>
                  <a:gd name="connsiteY3" fmla="*/ 304575 h 748240"/>
                  <a:gd name="connsiteX4" fmla="*/ 1049150 w 2141793"/>
                  <a:gd name="connsiteY4" fmla="*/ 740862 h 748240"/>
                  <a:gd name="connsiteX5" fmla="*/ 2039234 w 2141793"/>
                  <a:gd name="connsiteY5" fmla="*/ 528931 h 748240"/>
                  <a:gd name="connsiteX6" fmla="*/ 2071475 w 2141793"/>
                  <a:gd name="connsiteY6" fmla="*/ 0 h 748240"/>
                  <a:gd name="connsiteX0" fmla="*/ 2090111 w 2160429"/>
                  <a:gd name="connsiteY0" fmla="*/ 0 h 740922"/>
                  <a:gd name="connsiteX1" fmla="*/ 1538135 w 2160429"/>
                  <a:gd name="connsiteY1" fmla="*/ 321761 h 740922"/>
                  <a:gd name="connsiteX2" fmla="*/ 759709 w 2160429"/>
                  <a:gd name="connsiteY2" fmla="*/ 390817 h 740922"/>
                  <a:gd name="connsiteX3" fmla="*/ 18636 w 2160429"/>
                  <a:gd name="connsiteY3" fmla="*/ 304575 h 740922"/>
                  <a:gd name="connsiteX4" fmla="*/ 268194 w 2160429"/>
                  <a:gd name="connsiteY4" fmla="*/ 547980 h 740922"/>
                  <a:gd name="connsiteX5" fmla="*/ 1067786 w 2160429"/>
                  <a:gd name="connsiteY5" fmla="*/ 740862 h 740922"/>
                  <a:gd name="connsiteX6" fmla="*/ 2057870 w 2160429"/>
                  <a:gd name="connsiteY6" fmla="*/ 528931 h 740922"/>
                  <a:gd name="connsiteX7" fmla="*/ 2090111 w 2160429"/>
                  <a:gd name="connsiteY7" fmla="*/ 0 h 740922"/>
                  <a:gd name="connsiteX0" fmla="*/ 2090111 w 2144851"/>
                  <a:gd name="connsiteY0" fmla="*/ 0 h 750442"/>
                  <a:gd name="connsiteX1" fmla="*/ 1538135 w 2144851"/>
                  <a:gd name="connsiteY1" fmla="*/ 321761 h 750442"/>
                  <a:gd name="connsiteX2" fmla="*/ 759709 w 2144851"/>
                  <a:gd name="connsiteY2" fmla="*/ 390817 h 750442"/>
                  <a:gd name="connsiteX3" fmla="*/ 18636 w 2144851"/>
                  <a:gd name="connsiteY3" fmla="*/ 304575 h 750442"/>
                  <a:gd name="connsiteX4" fmla="*/ 268194 w 2144851"/>
                  <a:gd name="connsiteY4" fmla="*/ 547980 h 750442"/>
                  <a:gd name="connsiteX5" fmla="*/ 1302960 w 2144851"/>
                  <a:gd name="connsiteY5" fmla="*/ 750387 h 750442"/>
                  <a:gd name="connsiteX6" fmla="*/ 2057870 w 2144851"/>
                  <a:gd name="connsiteY6" fmla="*/ 528931 h 750442"/>
                  <a:gd name="connsiteX7" fmla="*/ 2090111 w 2144851"/>
                  <a:gd name="connsiteY7" fmla="*/ 0 h 750442"/>
                  <a:gd name="connsiteX0" fmla="*/ 2090111 w 2163643"/>
                  <a:gd name="connsiteY0" fmla="*/ 0 h 750442"/>
                  <a:gd name="connsiteX1" fmla="*/ 1538135 w 2163643"/>
                  <a:gd name="connsiteY1" fmla="*/ 321761 h 750442"/>
                  <a:gd name="connsiteX2" fmla="*/ 759709 w 2163643"/>
                  <a:gd name="connsiteY2" fmla="*/ 390817 h 750442"/>
                  <a:gd name="connsiteX3" fmla="*/ 18636 w 2163643"/>
                  <a:gd name="connsiteY3" fmla="*/ 304575 h 750442"/>
                  <a:gd name="connsiteX4" fmla="*/ 268194 w 2163643"/>
                  <a:gd name="connsiteY4" fmla="*/ 547980 h 750442"/>
                  <a:gd name="connsiteX5" fmla="*/ 1302960 w 2163643"/>
                  <a:gd name="connsiteY5" fmla="*/ 750387 h 750442"/>
                  <a:gd name="connsiteX6" fmla="*/ 2057870 w 2163643"/>
                  <a:gd name="connsiteY6" fmla="*/ 528931 h 750442"/>
                  <a:gd name="connsiteX7" fmla="*/ 2090111 w 2163643"/>
                  <a:gd name="connsiteY7" fmla="*/ 0 h 750442"/>
                  <a:gd name="connsiteX0" fmla="*/ 2071475 w 2145007"/>
                  <a:gd name="connsiteY0" fmla="*/ 0 h 750442"/>
                  <a:gd name="connsiteX1" fmla="*/ 1519499 w 2145007"/>
                  <a:gd name="connsiteY1" fmla="*/ 321761 h 750442"/>
                  <a:gd name="connsiteX2" fmla="*/ 741073 w 2145007"/>
                  <a:gd name="connsiteY2" fmla="*/ 390817 h 750442"/>
                  <a:gd name="connsiteX3" fmla="*/ 0 w 2145007"/>
                  <a:gd name="connsiteY3" fmla="*/ 304575 h 750442"/>
                  <a:gd name="connsiteX4" fmla="*/ 249558 w 2145007"/>
                  <a:gd name="connsiteY4" fmla="*/ 547980 h 750442"/>
                  <a:gd name="connsiteX5" fmla="*/ 1284324 w 2145007"/>
                  <a:gd name="connsiteY5" fmla="*/ 750387 h 750442"/>
                  <a:gd name="connsiteX6" fmla="*/ 2039234 w 2145007"/>
                  <a:gd name="connsiteY6" fmla="*/ 528931 h 750442"/>
                  <a:gd name="connsiteX7" fmla="*/ 2071475 w 2145007"/>
                  <a:gd name="connsiteY7" fmla="*/ 0 h 750442"/>
                  <a:gd name="connsiteX0" fmla="*/ 2117490 w 2191022"/>
                  <a:gd name="connsiteY0" fmla="*/ 0 h 750442"/>
                  <a:gd name="connsiteX1" fmla="*/ 1565514 w 2191022"/>
                  <a:gd name="connsiteY1" fmla="*/ 321761 h 750442"/>
                  <a:gd name="connsiteX2" fmla="*/ 787088 w 2191022"/>
                  <a:gd name="connsiteY2" fmla="*/ 390817 h 750442"/>
                  <a:gd name="connsiteX3" fmla="*/ 76863 w 2191022"/>
                  <a:gd name="connsiteY3" fmla="*/ 136023 h 750442"/>
                  <a:gd name="connsiteX4" fmla="*/ 46015 w 2191022"/>
                  <a:gd name="connsiteY4" fmla="*/ 304575 h 750442"/>
                  <a:gd name="connsiteX5" fmla="*/ 295573 w 2191022"/>
                  <a:gd name="connsiteY5" fmla="*/ 547980 h 750442"/>
                  <a:gd name="connsiteX6" fmla="*/ 1330339 w 2191022"/>
                  <a:gd name="connsiteY6" fmla="*/ 750387 h 750442"/>
                  <a:gd name="connsiteX7" fmla="*/ 2085249 w 2191022"/>
                  <a:gd name="connsiteY7" fmla="*/ 528931 h 750442"/>
                  <a:gd name="connsiteX8" fmla="*/ 2117490 w 2191022"/>
                  <a:gd name="connsiteY8" fmla="*/ 0 h 750442"/>
                  <a:gd name="connsiteX0" fmla="*/ 2093849 w 2167381"/>
                  <a:gd name="connsiteY0" fmla="*/ 0 h 750442"/>
                  <a:gd name="connsiteX1" fmla="*/ 1541873 w 2167381"/>
                  <a:gd name="connsiteY1" fmla="*/ 321761 h 750442"/>
                  <a:gd name="connsiteX2" fmla="*/ 763447 w 2167381"/>
                  <a:gd name="connsiteY2" fmla="*/ 390817 h 750442"/>
                  <a:gd name="connsiteX3" fmla="*/ 22374 w 2167381"/>
                  <a:gd name="connsiteY3" fmla="*/ 304575 h 750442"/>
                  <a:gd name="connsiteX4" fmla="*/ 271932 w 2167381"/>
                  <a:gd name="connsiteY4" fmla="*/ 547980 h 750442"/>
                  <a:gd name="connsiteX5" fmla="*/ 1306698 w 2167381"/>
                  <a:gd name="connsiteY5" fmla="*/ 750387 h 750442"/>
                  <a:gd name="connsiteX6" fmla="*/ 2061608 w 2167381"/>
                  <a:gd name="connsiteY6" fmla="*/ 528931 h 750442"/>
                  <a:gd name="connsiteX7" fmla="*/ 2093849 w 2167381"/>
                  <a:gd name="connsiteY7" fmla="*/ 0 h 750442"/>
                  <a:gd name="connsiteX0" fmla="*/ 2095983 w 2169515"/>
                  <a:gd name="connsiteY0" fmla="*/ 0 h 750442"/>
                  <a:gd name="connsiteX1" fmla="*/ 1544007 w 2169515"/>
                  <a:gd name="connsiteY1" fmla="*/ 321761 h 750442"/>
                  <a:gd name="connsiteX2" fmla="*/ 765581 w 2169515"/>
                  <a:gd name="connsiteY2" fmla="*/ 390817 h 750442"/>
                  <a:gd name="connsiteX3" fmla="*/ 22157 w 2169515"/>
                  <a:gd name="connsiteY3" fmla="*/ 309338 h 750442"/>
                  <a:gd name="connsiteX4" fmla="*/ 274066 w 2169515"/>
                  <a:gd name="connsiteY4" fmla="*/ 547980 h 750442"/>
                  <a:gd name="connsiteX5" fmla="*/ 1308832 w 2169515"/>
                  <a:gd name="connsiteY5" fmla="*/ 750387 h 750442"/>
                  <a:gd name="connsiteX6" fmla="*/ 2063742 w 2169515"/>
                  <a:gd name="connsiteY6" fmla="*/ 528931 h 750442"/>
                  <a:gd name="connsiteX7" fmla="*/ 2095983 w 2169515"/>
                  <a:gd name="connsiteY7" fmla="*/ 0 h 750442"/>
                  <a:gd name="connsiteX0" fmla="*/ 2095983 w 2169515"/>
                  <a:gd name="connsiteY0" fmla="*/ 0 h 750442"/>
                  <a:gd name="connsiteX1" fmla="*/ 1544007 w 2169515"/>
                  <a:gd name="connsiteY1" fmla="*/ 321761 h 750442"/>
                  <a:gd name="connsiteX2" fmla="*/ 765581 w 2169515"/>
                  <a:gd name="connsiteY2" fmla="*/ 390817 h 750442"/>
                  <a:gd name="connsiteX3" fmla="*/ 22157 w 2169515"/>
                  <a:gd name="connsiteY3" fmla="*/ 309338 h 750442"/>
                  <a:gd name="connsiteX4" fmla="*/ 274066 w 2169515"/>
                  <a:gd name="connsiteY4" fmla="*/ 547980 h 750442"/>
                  <a:gd name="connsiteX5" fmla="*/ 1308832 w 2169515"/>
                  <a:gd name="connsiteY5" fmla="*/ 750387 h 750442"/>
                  <a:gd name="connsiteX6" fmla="*/ 2063742 w 2169515"/>
                  <a:gd name="connsiteY6" fmla="*/ 528931 h 750442"/>
                  <a:gd name="connsiteX7" fmla="*/ 2095983 w 2169515"/>
                  <a:gd name="connsiteY7" fmla="*/ 0 h 750442"/>
                  <a:gd name="connsiteX0" fmla="*/ 2095983 w 2169515"/>
                  <a:gd name="connsiteY0" fmla="*/ 0 h 750442"/>
                  <a:gd name="connsiteX1" fmla="*/ 1544007 w 2169515"/>
                  <a:gd name="connsiteY1" fmla="*/ 321761 h 750442"/>
                  <a:gd name="connsiteX2" fmla="*/ 765581 w 2169515"/>
                  <a:gd name="connsiteY2" fmla="*/ 390817 h 750442"/>
                  <a:gd name="connsiteX3" fmla="*/ 22157 w 2169515"/>
                  <a:gd name="connsiteY3" fmla="*/ 309338 h 750442"/>
                  <a:gd name="connsiteX4" fmla="*/ 274066 w 2169515"/>
                  <a:gd name="connsiteY4" fmla="*/ 547980 h 750442"/>
                  <a:gd name="connsiteX5" fmla="*/ 1308832 w 2169515"/>
                  <a:gd name="connsiteY5" fmla="*/ 750387 h 750442"/>
                  <a:gd name="connsiteX6" fmla="*/ 2063742 w 2169515"/>
                  <a:gd name="connsiteY6" fmla="*/ 528931 h 750442"/>
                  <a:gd name="connsiteX7" fmla="*/ 2095983 w 2169515"/>
                  <a:gd name="connsiteY7" fmla="*/ 0 h 750442"/>
                  <a:gd name="connsiteX0" fmla="*/ 2095983 w 2169515"/>
                  <a:gd name="connsiteY0" fmla="*/ 0 h 750442"/>
                  <a:gd name="connsiteX1" fmla="*/ 1544007 w 2169515"/>
                  <a:gd name="connsiteY1" fmla="*/ 321761 h 750442"/>
                  <a:gd name="connsiteX2" fmla="*/ 765581 w 2169515"/>
                  <a:gd name="connsiteY2" fmla="*/ 390817 h 750442"/>
                  <a:gd name="connsiteX3" fmla="*/ 22157 w 2169515"/>
                  <a:gd name="connsiteY3" fmla="*/ 309338 h 750442"/>
                  <a:gd name="connsiteX4" fmla="*/ 274066 w 2169515"/>
                  <a:gd name="connsiteY4" fmla="*/ 547980 h 750442"/>
                  <a:gd name="connsiteX5" fmla="*/ 1308832 w 2169515"/>
                  <a:gd name="connsiteY5" fmla="*/ 750387 h 750442"/>
                  <a:gd name="connsiteX6" fmla="*/ 2063742 w 2169515"/>
                  <a:gd name="connsiteY6" fmla="*/ 528931 h 750442"/>
                  <a:gd name="connsiteX7" fmla="*/ 2095983 w 2169515"/>
                  <a:gd name="connsiteY7" fmla="*/ 0 h 750442"/>
                  <a:gd name="connsiteX0" fmla="*/ 2095983 w 2169515"/>
                  <a:gd name="connsiteY0" fmla="*/ 0 h 750442"/>
                  <a:gd name="connsiteX1" fmla="*/ 1544007 w 2169515"/>
                  <a:gd name="connsiteY1" fmla="*/ 321761 h 750442"/>
                  <a:gd name="connsiteX2" fmla="*/ 765581 w 2169515"/>
                  <a:gd name="connsiteY2" fmla="*/ 390817 h 750442"/>
                  <a:gd name="connsiteX3" fmla="*/ 22157 w 2169515"/>
                  <a:gd name="connsiteY3" fmla="*/ 309338 h 750442"/>
                  <a:gd name="connsiteX4" fmla="*/ 274066 w 2169515"/>
                  <a:gd name="connsiteY4" fmla="*/ 547980 h 750442"/>
                  <a:gd name="connsiteX5" fmla="*/ 1308832 w 2169515"/>
                  <a:gd name="connsiteY5" fmla="*/ 750387 h 750442"/>
                  <a:gd name="connsiteX6" fmla="*/ 2063742 w 2169515"/>
                  <a:gd name="connsiteY6" fmla="*/ 528931 h 750442"/>
                  <a:gd name="connsiteX7" fmla="*/ 2095983 w 2169515"/>
                  <a:gd name="connsiteY7" fmla="*/ 0 h 750442"/>
                  <a:gd name="connsiteX0" fmla="*/ 2073826 w 2147358"/>
                  <a:gd name="connsiteY0" fmla="*/ 0 h 750442"/>
                  <a:gd name="connsiteX1" fmla="*/ 1521850 w 2147358"/>
                  <a:gd name="connsiteY1" fmla="*/ 321761 h 750442"/>
                  <a:gd name="connsiteX2" fmla="*/ 743424 w 2147358"/>
                  <a:gd name="connsiteY2" fmla="*/ 390817 h 750442"/>
                  <a:gd name="connsiteX3" fmla="*/ 0 w 2147358"/>
                  <a:gd name="connsiteY3" fmla="*/ 309338 h 750442"/>
                  <a:gd name="connsiteX4" fmla="*/ 251909 w 2147358"/>
                  <a:gd name="connsiteY4" fmla="*/ 547980 h 750442"/>
                  <a:gd name="connsiteX5" fmla="*/ 1286675 w 2147358"/>
                  <a:gd name="connsiteY5" fmla="*/ 750387 h 750442"/>
                  <a:gd name="connsiteX6" fmla="*/ 2041585 w 2147358"/>
                  <a:gd name="connsiteY6" fmla="*/ 528931 h 750442"/>
                  <a:gd name="connsiteX7" fmla="*/ 2073826 w 2147358"/>
                  <a:gd name="connsiteY7" fmla="*/ 0 h 750442"/>
                  <a:gd name="connsiteX0" fmla="*/ 2073826 w 2147358"/>
                  <a:gd name="connsiteY0" fmla="*/ 0 h 751077"/>
                  <a:gd name="connsiteX1" fmla="*/ 1521850 w 2147358"/>
                  <a:gd name="connsiteY1" fmla="*/ 321761 h 751077"/>
                  <a:gd name="connsiteX2" fmla="*/ 743424 w 2147358"/>
                  <a:gd name="connsiteY2" fmla="*/ 390817 h 751077"/>
                  <a:gd name="connsiteX3" fmla="*/ 0 w 2147358"/>
                  <a:gd name="connsiteY3" fmla="*/ 309338 h 751077"/>
                  <a:gd name="connsiteX4" fmla="*/ 345978 w 2147358"/>
                  <a:gd name="connsiteY4" fmla="*/ 588461 h 751077"/>
                  <a:gd name="connsiteX5" fmla="*/ 1286675 w 2147358"/>
                  <a:gd name="connsiteY5" fmla="*/ 750387 h 751077"/>
                  <a:gd name="connsiteX6" fmla="*/ 2041585 w 2147358"/>
                  <a:gd name="connsiteY6" fmla="*/ 528931 h 751077"/>
                  <a:gd name="connsiteX7" fmla="*/ 2073826 w 2147358"/>
                  <a:gd name="connsiteY7" fmla="*/ 0 h 751077"/>
                  <a:gd name="connsiteX0" fmla="*/ 2073826 w 2147358"/>
                  <a:gd name="connsiteY0" fmla="*/ 0 h 751062"/>
                  <a:gd name="connsiteX1" fmla="*/ 1521850 w 2147358"/>
                  <a:gd name="connsiteY1" fmla="*/ 321761 h 751062"/>
                  <a:gd name="connsiteX2" fmla="*/ 743424 w 2147358"/>
                  <a:gd name="connsiteY2" fmla="*/ 390817 h 751062"/>
                  <a:gd name="connsiteX3" fmla="*/ 0 w 2147358"/>
                  <a:gd name="connsiteY3" fmla="*/ 309338 h 751062"/>
                  <a:gd name="connsiteX4" fmla="*/ 345978 w 2147358"/>
                  <a:gd name="connsiteY4" fmla="*/ 588461 h 751062"/>
                  <a:gd name="connsiteX5" fmla="*/ 1286675 w 2147358"/>
                  <a:gd name="connsiteY5" fmla="*/ 750387 h 751062"/>
                  <a:gd name="connsiteX6" fmla="*/ 2041585 w 2147358"/>
                  <a:gd name="connsiteY6" fmla="*/ 528931 h 751062"/>
                  <a:gd name="connsiteX7" fmla="*/ 2073826 w 2147358"/>
                  <a:gd name="connsiteY7" fmla="*/ 0 h 751062"/>
                  <a:gd name="connsiteX0" fmla="*/ 2073826 w 2147358"/>
                  <a:gd name="connsiteY0" fmla="*/ 0 h 750887"/>
                  <a:gd name="connsiteX1" fmla="*/ 1521850 w 2147358"/>
                  <a:gd name="connsiteY1" fmla="*/ 321761 h 750887"/>
                  <a:gd name="connsiteX2" fmla="*/ 743424 w 2147358"/>
                  <a:gd name="connsiteY2" fmla="*/ 390817 h 750887"/>
                  <a:gd name="connsiteX3" fmla="*/ 0 w 2147358"/>
                  <a:gd name="connsiteY3" fmla="*/ 309338 h 750887"/>
                  <a:gd name="connsiteX4" fmla="*/ 331867 w 2147358"/>
                  <a:gd name="connsiteY4" fmla="*/ 581317 h 750887"/>
                  <a:gd name="connsiteX5" fmla="*/ 1286675 w 2147358"/>
                  <a:gd name="connsiteY5" fmla="*/ 750387 h 750887"/>
                  <a:gd name="connsiteX6" fmla="*/ 2041585 w 2147358"/>
                  <a:gd name="connsiteY6" fmla="*/ 528931 h 750887"/>
                  <a:gd name="connsiteX7" fmla="*/ 2073826 w 2147358"/>
                  <a:gd name="connsiteY7" fmla="*/ 0 h 750887"/>
                  <a:gd name="connsiteX0" fmla="*/ 2073826 w 2147358"/>
                  <a:gd name="connsiteY0" fmla="*/ 0 h 750887"/>
                  <a:gd name="connsiteX1" fmla="*/ 1521850 w 2147358"/>
                  <a:gd name="connsiteY1" fmla="*/ 321761 h 750887"/>
                  <a:gd name="connsiteX2" fmla="*/ 743424 w 2147358"/>
                  <a:gd name="connsiteY2" fmla="*/ 390817 h 750887"/>
                  <a:gd name="connsiteX3" fmla="*/ 0 w 2147358"/>
                  <a:gd name="connsiteY3" fmla="*/ 309338 h 750887"/>
                  <a:gd name="connsiteX4" fmla="*/ 331867 w 2147358"/>
                  <a:gd name="connsiteY4" fmla="*/ 581317 h 750887"/>
                  <a:gd name="connsiteX5" fmla="*/ 1286675 w 2147358"/>
                  <a:gd name="connsiteY5" fmla="*/ 750387 h 750887"/>
                  <a:gd name="connsiteX6" fmla="*/ 2041585 w 2147358"/>
                  <a:gd name="connsiteY6" fmla="*/ 528931 h 750887"/>
                  <a:gd name="connsiteX7" fmla="*/ 2073826 w 2147358"/>
                  <a:gd name="connsiteY7" fmla="*/ 0 h 750887"/>
                  <a:gd name="connsiteX0" fmla="*/ 2073826 w 2147358"/>
                  <a:gd name="connsiteY0" fmla="*/ 0 h 750887"/>
                  <a:gd name="connsiteX1" fmla="*/ 1521850 w 2147358"/>
                  <a:gd name="connsiteY1" fmla="*/ 321761 h 750887"/>
                  <a:gd name="connsiteX2" fmla="*/ 743424 w 2147358"/>
                  <a:gd name="connsiteY2" fmla="*/ 390817 h 750887"/>
                  <a:gd name="connsiteX3" fmla="*/ 0 w 2147358"/>
                  <a:gd name="connsiteY3" fmla="*/ 309338 h 750887"/>
                  <a:gd name="connsiteX4" fmla="*/ 331867 w 2147358"/>
                  <a:gd name="connsiteY4" fmla="*/ 581317 h 750887"/>
                  <a:gd name="connsiteX5" fmla="*/ 1286675 w 2147358"/>
                  <a:gd name="connsiteY5" fmla="*/ 750387 h 750887"/>
                  <a:gd name="connsiteX6" fmla="*/ 2041585 w 2147358"/>
                  <a:gd name="connsiteY6" fmla="*/ 528931 h 750887"/>
                  <a:gd name="connsiteX7" fmla="*/ 2073826 w 2147358"/>
                  <a:gd name="connsiteY7" fmla="*/ 0 h 750887"/>
                  <a:gd name="connsiteX0" fmla="*/ 2073826 w 2148327"/>
                  <a:gd name="connsiteY0" fmla="*/ 0 h 750887"/>
                  <a:gd name="connsiteX1" fmla="*/ 1521850 w 2148327"/>
                  <a:gd name="connsiteY1" fmla="*/ 321761 h 750887"/>
                  <a:gd name="connsiteX2" fmla="*/ 743424 w 2148327"/>
                  <a:gd name="connsiteY2" fmla="*/ 390817 h 750887"/>
                  <a:gd name="connsiteX3" fmla="*/ 0 w 2148327"/>
                  <a:gd name="connsiteY3" fmla="*/ 309338 h 750887"/>
                  <a:gd name="connsiteX4" fmla="*/ 331867 w 2148327"/>
                  <a:gd name="connsiteY4" fmla="*/ 581317 h 750887"/>
                  <a:gd name="connsiteX5" fmla="*/ 1286675 w 2148327"/>
                  <a:gd name="connsiteY5" fmla="*/ 750387 h 750887"/>
                  <a:gd name="connsiteX6" fmla="*/ 2041585 w 2148327"/>
                  <a:gd name="connsiteY6" fmla="*/ 528931 h 750887"/>
                  <a:gd name="connsiteX7" fmla="*/ 2073826 w 2148327"/>
                  <a:gd name="connsiteY7" fmla="*/ 0 h 750887"/>
                  <a:gd name="connsiteX0" fmla="*/ 2073826 w 2148327"/>
                  <a:gd name="connsiteY0" fmla="*/ 0 h 751168"/>
                  <a:gd name="connsiteX1" fmla="*/ 1521850 w 2148327"/>
                  <a:gd name="connsiteY1" fmla="*/ 321761 h 751168"/>
                  <a:gd name="connsiteX2" fmla="*/ 743424 w 2148327"/>
                  <a:gd name="connsiteY2" fmla="*/ 390817 h 751168"/>
                  <a:gd name="connsiteX3" fmla="*/ 0 w 2148327"/>
                  <a:gd name="connsiteY3" fmla="*/ 309338 h 751168"/>
                  <a:gd name="connsiteX4" fmla="*/ 331867 w 2148327"/>
                  <a:gd name="connsiteY4" fmla="*/ 581317 h 751168"/>
                  <a:gd name="connsiteX5" fmla="*/ 1286675 w 2148327"/>
                  <a:gd name="connsiteY5" fmla="*/ 750387 h 751168"/>
                  <a:gd name="connsiteX6" fmla="*/ 2041585 w 2148327"/>
                  <a:gd name="connsiteY6" fmla="*/ 528931 h 751168"/>
                  <a:gd name="connsiteX7" fmla="*/ 2073826 w 2148327"/>
                  <a:gd name="connsiteY7" fmla="*/ 0 h 751168"/>
                  <a:gd name="connsiteX0" fmla="*/ 2073826 w 2148327"/>
                  <a:gd name="connsiteY0" fmla="*/ 0 h 751200"/>
                  <a:gd name="connsiteX1" fmla="*/ 1521850 w 2148327"/>
                  <a:gd name="connsiteY1" fmla="*/ 321761 h 751200"/>
                  <a:gd name="connsiteX2" fmla="*/ 743424 w 2148327"/>
                  <a:gd name="connsiteY2" fmla="*/ 390817 h 751200"/>
                  <a:gd name="connsiteX3" fmla="*/ 0 w 2148327"/>
                  <a:gd name="connsiteY3" fmla="*/ 309338 h 751200"/>
                  <a:gd name="connsiteX4" fmla="*/ 331867 w 2148327"/>
                  <a:gd name="connsiteY4" fmla="*/ 581317 h 751200"/>
                  <a:gd name="connsiteX5" fmla="*/ 1286675 w 2148327"/>
                  <a:gd name="connsiteY5" fmla="*/ 750387 h 751200"/>
                  <a:gd name="connsiteX6" fmla="*/ 2041585 w 2148327"/>
                  <a:gd name="connsiteY6" fmla="*/ 528931 h 751200"/>
                  <a:gd name="connsiteX7" fmla="*/ 2073826 w 2148327"/>
                  <a:gd name="connsiteY7" fmla="*/ 0 h 751200"/>
                  <a:gd name="connsiteX0" fmla="*/ 2073826 w 2148327"/>
                  <a:gd name="connsiteY0" fmla="*/ 0 h 751217"/>
                  <a:gd name="connsiteX1" fmla="*/ 1521850 w 2148327"/>
                  <a:gd name="connsiteY1" fmla="*/ 321761 h 751217"/>
                  <a:gd name="connsiteX2" fmla="*/ 743424 w 2148327"/>
                  <a:gd name="connsiteY2" fmla="*/ 390817 h 751217"/>
                  <a:gd name="connsiteX3" fmla="*/ 0 w 2148327"/>
                  <a:gd name="connsiteY3" fmla="*/ 309338 h 751217"/>
                  <a:gd name="connsiteX4" fmla="*/ 331867 w 2148327"/>
                  <a:gd name="connsiteY4" fmla="*/ 581317 h 751217"/>
                  <a:gd name="connsiteX5" fmla="*/ 1286675 w 2148327"/>
                  <a:gd name="connsiteY5" fmla="*/ 750387 h 751217"/>
                  <a:gd name="connsiteX6" fmla="*/ 2041585 w 2148327"/>
                  <a:gd name="connsiteY6" fmla="*/ 528931 h 751217"/>
                  <a:gd name="connsiteX7" fmla="*/ 2073826 w 2148327"/>
                  <a:gd name="connsiteY7" fmla="*/ 0 h 751217"/>
                  <a:gd name="connsiteX0" fmla="*/ 2073826 w 2158116"/>
                  <a:gd name="connsiteY0" fmla="*/ 0 h 751217"/>
                  <a:gd name="connsiteX1" fmla="*/ 1521850 w 2158116"/>
                  <a:gd name="connsiteY1" fmla="*/ 321761 h 751217"/>
                  <a:gd name="connsiteX2" fmla="*/ 743424 w 2158116"/>
                  <a:gd name="connsiteY2" fmla="*/ 390817 h 751217"/>
                  <a:gd name="connsiteX3" fmla="*/ 0 w 2158116"/>
                  <a:gd name="connsiteY3" fmla="*/ 309338 h 751217"/>
                  <a:gd name="connsiteX4" fmla="*/ 331867 w 2158116"/>
                  <a:gd name="connsiteY4" fmla="*/ 581317 h 751217"/>
                  <a:gd name="connsiteX5" fmla="*/ 1286675 w 2158116"/>
                  <a:gd name="connsiteY5" fmla="*/ 750387 h 751217"/>
                  <a:gd name="connsiteX6" fmla="*/ 2041585 w 2158116"/>
                  <a:gd name="connsiteY6" fmla="*/ 528931 h 751217"/>
                  <a:gd name="connsiteX7" fmla="*/ 2073826 w 2158116"/>
                  <a:gd name="connsiteY7" fmla="*/ 0 h 751217"/>
                  <a:gd name="connsiteX0" fmla="*/ 2073826 w 2158116"/>
                  <a:gd name="connsiteY0" fmla="*/ 0 h 750506"/>
                  <a:gd name="connsiteX1" fmla="*/ 1521850 w 2158116"/>
                  <a:gd name="connsiteY1" fmla="*/ 321761 h 750506"/>
                  <a:gd name="connsiteX2" fmla="*/ 743424 w 2158116"/>
                  <a:gd name="connsiteY2" fmla="*/ 390817 h 750506"/>
                  <a:gd name="connsiteX3" fmla="*/ 0 w 2158116"/>
                  <a:gd name="connsiteY3" fmla="*/ 309338 h 750506"/>
                  <a:gd name="connsiteX4" fmla="*/ 331867 w 2158116"/>
                  <a:gd name="connsiteY4" fmla="*/ 581317 h 750506"/>
                  <a:gd name="connsiteX5" fmla="*/ 1286675 w 2158116"/>
                  <a:gd name="connsiteY5" fmla="*/ 750387 h 750506"/>
                  <a:gd name="connsiteX6" fmla="*/ 2041585 w 2158116"/>
                  <a:gd name="connsiteY6" fmla="*/ 528931 h 750506"/>
                  <a:gd name="connsiteX7" fmla="*/ 2073826 w 2158116"/>
                  <a:gd name="connsiteY7" fmla="*/ 0 h 750506"/>
                  <a:gd name="connsiteX0" fmla="*/ 2073826 w 2154180"/>
                  <a:gd name="connsiteY0" fmla="*/ 0 h 750506"/>
                  <a:gd name="connsiteX1" fmla="*/ 1521850 w 2154180"/>
                  <a:gd name="connsiteY1" fmla="*/ 321761 h 750506"/>
                  <a:gd name="connsiteX2" fmla="*/ 743424 w 2154180"/>
                  <a:gd name="connsiteY2" fmla="*/ 390817 h 750506"/>
                  <a:gd name="connsiteX3" fmla="*/ 0 w 2154180"/>
                  <a:gd name="connsiteY3" fmla="*/ 309338 h 750506"/>
                  <a:gd name="connsiteX4" fmla="*/ 331867 w 2154180"/>
                  <a:gd name="connsiteY4" fmla="*/ 581317 h 750506"/>
                  <a:gd name="connsiteX5" fmla="*/ 1286675 w 2154180"/>
                  <a:gd name="connsiteY5" fmla="*/ 750387 h 750506"/>
                  <a:gd name="connsiteX6" fmla="*/ 2041585 w 2154180"/>
                  <a:gd name="connsiteY6" fmla="*/ 528931 h 750506"/>
                  <a:gd name="connsiteX7" fmla="*/ 2073826 w 2154180"/>
                  <a:gd name="connsiteY7" fmla="*/ 0 h 750506"/>
                  <a:gd name="connsiteX0" fmla="*/ 2073826 w 2146221"/>
                  <a:gd name="connsiteY0" fmla="*/ 0 h 750506"/>
                  <a:gd name="connsiteX1" fmla="*/ 1521850 w 2146221"/>
                  <a:gd name="connsiteY1" fmla="*/ 321761 h 750506"/>
                  <a:gd name="connsiteX2" fmla="*/ 743424 w 2146221"/>
                  <a:gd name="connsiteY2" fmla="*/ 390817 h 750506"/>
                  <a:gd name="connsiteX3" fmla="*/ 0 w 2146221"/>
                  <a:gd name="connsiteY3" fmla="*/ 309338 h 750506"/>
                  <a:gd name="connsiteX4" fmla="*/ 331867 w 2146221"/>
                  <a:gd name="connsiteY4" fmla="*/ 581317 h 750506"/>
                  <a:gd name="connsiteX5" fmla="*/ 1286675 w 2146221"/>
                  <a:gd name="connsiteY5" fmla="*/ 750387 h 750506"/>
                  <a:gd name="connsiteX6" fmla="*/ 2041585 w 2146221"/>
                  <a:gd name="connsiteY6" fmla="*/ 528931 h 750506"/>
                  <a:gd name="connsiteX7" fmla="*/ 2073826 w 2146221"/>
                  <a:gd name="connsiteY7" fmla="*/ 0 h 750506"/>
                  <a:gd name="connsiteX0" fmla="*/ 2073826 w 2149041"/>
                  <a:gd name="connsiteY0" fmla="*/ 0 h 750506"/>
                  <a:gd name="connsiteX1" fmla="*/ 1521850 w 2149041"/>
                  <a:gd name="connsiteY1" fmla="*/ 321761 h 750506"/>
                  <a:gd name="connsiteX2" fmla="*/ 743424 w 2149041"/>
                  <a:gd name="connsiteY2" fmla="*/ 390817 h 750506"/>
                  <a:gd name="connsiteX3" fmla="*/ 0 w 2149041"/>
                  <a:gd name="connsiteY3" fmla="*/ 309338 h 750506"/>
                  <a:gd name="connsiteX4" fmla="*/ 331867 w 2149041"/>
                  <a:gd name="connsiteY4" fmla="*/ 581317 h 750506"/>
                  <a:gd name="connsiteX5" fmla="*/ 1286675 w 2149041"/>
                  <a:gd name="connsiteY5" fmla="*/ 750387 h 750506"/>
                  <a:gd name="connsiteX6" fmla="*/ 2041585 w 2149041"/>
                  <a:gd name="connsiteY6" fmla="*/ 528931 h 750506"/>
                  <a:gd name="connsiteX7" fmla="*/ 2073826 w 2149041"/>
                  <a:gd name="connsiteY7" fmla="*/ 0 h 750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49041" h="750506">
                    <a:moveTo>
                      <a:pt x="2073826" y="0"/>
                    </a:moveTo>
                    <a:cubicBezTo>
                      <a:pt x="1899406" y="153591"/>
                      <a:pt x="1729473" y="270913"/>
                      <a:pt x="1521850" y="321761"/>
                    </a:cubicBezTo>
                    <a:cubicBezTo>
                      <a:pt x="1314227" y="372609"/>
                      <a:pt x="997066" y="392888"/>
                      <a:pt x="743424" y="390817"/>
                    </a:cubicBezTo>
                    <a:cubicBezTo>
                      <a:pt x="489782" y="388747"/>
                      <a:pt x="93678" y="306957"/>
                      <a:pt x="0" y="309338"/>
                    </a:cubicBezTo>
                    <a:cubicBezTo>
                      <a:pt x="23910" y="378395"/>
                      <a:pt x="135844" y="503840"/>
                      <a:pt x="331867" y="581317"/>
                    </a:cubicBezTo>
                    <a:cubicBezTo>
                      <a:pt x="527890" y="658794"/>
                      <a:pt x="978205" y="754355"/>
                      <a:pt x="1286675" y="750387"/>
                    </a:cubicBezTo>
                    <a:cubicBezTo>
                      <a:pt x="1595145" y="746419"/>
                      <a:pt x="1846895" y="696856"/>
                      <a:pt x="2041585" y="528931"/>
                    </a:cubicBezTo>
                    <a:cubicBezTo>
                      <a:pt x="2236275" y="361006"/>
                      <a:pt x="2115027" y="73507"/>
                      <a:pt x="2073826" y="0"/>
                    </a:cubicBezTo>
                    <a:close/>
                  </a:path>
                </a:pathLst>
              </a:custGeom>
              <a:solidFill>
                <a:srgbClr val="D9E29A"/>
              </a:solidFill>
              <a:ln w="9525">
                <a:solidFill>
                  <a:srgbClr val="4D4D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8"/>
                <a:endParaRPr lang="de-DE" sz="1000" dirty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13" name="Freihandform 297">
                <a:extLst>
                  <a:ext uri="{FF2B5EF4-FFF2-40B4-BE49-F238E27FC236}">
                    <a16:creationId xmlns:a16="http://schemas.microsoft.com/office/drawing/2014/main" id="{0BBBD438-A287-4E4D-ACDB-1B0B5E55971B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5867195" y="1671267"/>
                <a:ext cx="1595659" cy="947477"/>
              </a:xfrm>
              <a:custGeom>
                <a:avLst/>
                <a:gdLst>
                  <a:gd name="connsiteX0" fmla="*/ 803709 w 803709"/>
                  <a:gd name="connsiteY0" fmla="*/ 0 h 507733"/>
                  <a:gd name="connsiteX1" fmla="*/ 103471 w 803709"/>
                  <a:gd name="connsiteY1" fmla="*/ 122722 h 507733"/>
                  <a:gd name="connsiteX2" fmla="*/ 0 w 803709"/>
                  <a:gd name="connsiteY2" fmla="*/ 507733 h 507733"/>
                  <a:gd name="connsiteX3" fmla="*/ 671362 w 803709"/>
                  <a:gd name="connsiteY3" fmla="*/ 288758 h 507733"/>
                  <a:gd name="connsiteX0" fmla="*/ 803709 w 803709"/>
                  <a:gd name="connsiteY0" fmla="*/ 0 h 507733"/>
                  <a:gd name="connsiteX1" fmla="*/ 103471 w 803709"/>
                  <a:gd name="connsiteY1" fmla="*/ 122722 h 507733"/>
                  <a:gd name="connsiteX2" fmla="*/ 0 w 803709"/>
                  <a:gd name="connsiteY2" fmla="*/ 507733 h 507733"/>
                  <a:gd name="connsiteX3" fmla="*/ 671362 w 803709"/>
                  <a:gd name="connsiteY3" fmla="*/ 288758 h 507733"/>
                  <a:gd name="connsiteX4" fmla="*/ 803709 w 803709"/>
                  <a:gd name="connsiteY4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671362 w 803709"/>
                  <a:gd name="connsiteY2" fmla="*/ 288758 h 507733"/>
                  <a:gd name="connsiteX3" fmla="*/ 803709 w 803709"/>
                  <a:gd name="connsiteY3" fmla="*/ 0 h 507733"/>
                  <a:gd name="connsiteX0" fmla="*/ 803709 w 803709"/>
                  <a:gd name="connsiteY0" fmla="*/ 0 h 507733"/>
                  <a:gd name="connsiteX1" fmla="*/ 469231 w 803709"/>
                  <a:gd name="connsiteY1" fmla="*/ 55345 h 507733"/>
                  <a:gd name="connsiteX2" fmla="*/ 0 w 803709"/>
                  <a:gd name="connsiteY2" fmla="*/ 507733 h 507733"/>
                  <a:gd name="connsiteX3" fmla="*/ 671362 w 803709"/>
                  <a:gd name="connsiteY3" fmla="*/ 288758 h 507733"/>
                  <a:gd name="connsiteX4" fmla="*/ 803709 w 803709"/>
                  <a:gd name="connsiteY4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671362 w 803709"/>
                  <a:gd name="connsiteY2" fmla="*/ 288758 h 507733"/>
                  <a:gd name="connsiteX3" fmla="*/ 803709 w 803709"/>
                  <a:gd name="connsiteY3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671362 w 803709"/>
                  <a:gd name="connsiteY2" fmla="*/ 288758 h 507733"/>
                  <a:gd name="connsiteX3" fmla="*/ 803709 w 803709"/>
                  <a:gd name="connsiteY3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671362 w 803709"/>
                  <a:gd name="connsiteY2" fmla="*/ 288758 h 507733"/>
                  <a:gd name="connsiteX3" fmla="*/ 803709 w 803709"/>
                  <a:gd name="connsiteY3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803709 w 803709"/>
                  <a:gd name="connsiteY2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803709 w 803709"/>
                  <a:gd name="connsiteY2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803709 w 803709"/>
                  <a:gd name="connsiteY2" fmla="*/ 0 h 507733"/>
                  <a:gd name="connsiteX0" fmla="*/ 796490 w 796490"/>
                  <a:gd name="connsiteY0" fmla="*/ 0 h 493295"/>
                  <a:gd name="connsiteX1" fmla="*/ 0 w 796490"/>
                  <a:gd name="connsiteY1" fmla="*/ 493295 h 493295"/>
                  <a:gd name="connsiteX2" fmla="*/ 796490 w 796490"/>
                  <a:gd name="connsiteY2" fmla="*/ 0 h 493295"/>
                  <a:gd name="connsiteX0" fmla="*/ 796490 w 796490"/>
                  <a:gd name="connsiteY0" fmla="*/ 0 h 493295"/>
                  <a:gd name="connsiteX1" fmla="*/ 0 w 796490"/>
                  <a:gd name="connsiteY1" fmla="*/ 493295 h 493295"/>
                  <a:gd name="connsiteX2" fmla="*/ 796490 w 796490"/>
                  <a:gd name="connsiteY2" fmla="*/ 0 h 493295"/>
                  <a:gd name="connsiteX0" fmla="*/ 796490 w 796490"/>
                  <a:gd name="connsiteY0" fmla="*/ 0 h 493295"/>
                  <a:gd name="connsiteX1" fmla="*/ 0 w 796490"/>
                  <a:gd name="connsiteY1" fmla="*/ 493295 h 493295"/>
                  <a:gd name="connsiteX2" fmla="*/ 796490 w 796490"/>
                  <a:gd name="connsiteY2" fmla="*/ 0 h 493295"/>
                  <a:gd name="connsiteX0" fmla="*/ 796490 w 796490"/>
                  <a:gd name="connsiteY0" fmla="*/ 0 h 493295"/>
                  <a:gd name="connsiteX1" fmla="*/ 0 w 796490"/>
                  <a:gd name="connsiteY1" fmla="*/ 493295 h 493295"/>
                  <a:gd name="connsiteX2" fmla="*/ 796490 w 796490"/>
                  <a:gd name="connsiteY2" fmla="*/ 0 h 493295"/>
                  <a:gd name="connsiteX0" fmla="*/ 796490 w 796490"/>
                  <a:gd name="connsiteY0" fmla="*/ 0 h 493295"/>
                  <a:gd name="connsiteX1" fmla="*/ 0 w 796490"/>
                  <a:gd name="connsiteY1" fmla="*/ 493295 h 493295"/>
                  <a:gd name="connsiteX2" fmla="*/ 796490 w 796490"/>
                  <a:gd name="connsiteY2" fmla="*/ 0 h 493295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67783 w 767783"/>
                  <a:gd name="connsiteY0" fmla="*/ 122445 h 268249"/>
                  <a:gd name="connsiteX1" fmla="*/ 0 w 767783"/>
                  <a:gd name="connsiteY1" fmla="*/ 108008 h 268249"/>
                  <a:gd name="connsiteX2" fmla="*/ 767783 w 767783"/>
                  <a:gd name="connsiteY2" fmla="*/ 122445 h 268249"/>
                  <a:gd name="connsiteX0" fmla="*/ 767783 w 767783"/>
                  <a:gd name="connsiteY0" fmla="*/ 122445 h 340156"/>
                  <a:gd name="connsiteX1" fmla="*/ 0 w 767783"/>
                  <a:gd name="connsiteY1" fmla="*/ 108008 h 340156"/>
                  <a:gd name="connsiteX2" fmla="*/ 767783 w 767783"/>
                  <a:gd name="connsiteY2" fmla="*/ 122445 h 340156"/>
                  <a:gd name="connsiteX0" fmla="*/ 767783 w 767783"/>
                  <a:gd name="connsiteY0" fmla="*/ 30472 h 248183"/>
                  <a:gd name="connsiteX1" fmla="*/ 0 w 767783"/>
                  <a:gd name="connsiteY1" fmla="*/ 16035 h 248183"/>
                  <a:gd name="connsiteX2" fmla="*/ 767783 w 767783"/>
                  <a:gd name="connsiteY2" fmla="*/ 30472 h 248183"/>
                  <a:gd name="connsiteX0" fmla="*/ 755828 w 755828"/>
                  <a:gd name="connsiteY0" fmla="*/ 34830 h 250487"/>
                  <a:gd name="connsiteX1" fmla="*/ 0 w 755828"/>
                  <a:gd name="connsiteY1" fmla="*/ 15580 h 250487"/>
                  <a:gd name="connsiteX2" fmla="*/ 755828 w 755828"/>
                  <a:gd name="connsiteY2" fmla="*/ 34830 h 250487"/>
                  <a:gd name="connsiteX0" fmla="*/ 763001 w 763001"/>
                  <a:gd name="connsiteY0" fmla="*/ 32646 h 249327"/>
                  <a:gd name="connsiteX1" fmla="*/ 0 w 763001"/>
                  <a:gd name="connsiteY1" fmla="*/ 15803 h 249327"/>
                  <a:gd name="connsiteX2" fmla="*/ 763001 w 763001"/>
                  <a:gd name="connsiteY2" fmla="*/ 32646 h 249327"/>
                  <a:gd name="connsiteX0" fmla="*/ 763001 w 763001"/>
                  <a:gd name="connsiteY0" fmla="*/ 44473 h 261154"/>
                  <a:gd name="connsiteX1" fmla="*/ 0 w 763001"/>
                  <a:gd name="connsiteY1" fmla="*/ 27630 h 261154"/>
                  <a:gd name="connsiteX2" fmla="*/ 763001 w 763001"/>
                  <a:gd name="connsiteY2" fmla="*/ 44473 h 261154"/>
                  <a:gd name="connsiteX0" fmla="*/ 763001 w 763001"/>
                  <a:gd name="connsiteY0" fmla="*/ 35919 h 252600"/>
                  <a:gd name="connsiteX1" fmla="*/ 0 w 763001"/>
                  <a:gd name="connsiteY1" fmla="*/ 19076 h 252600"/>
                  <a:gd name="connsiteX2" fmla="*/ 763001 w 763001"/>
                  <a:gd name="connsiteY2" fmla="*/ 35919 h 252600"/>
                  <a:gd name="connsiteX0" fmla="*/ 755828 w 755828"/>
                  <a:gd name="connsiteY0" fmla="*/ 43266 h 255895"/>
                  <a:gd name="connsiteX1" fmla="*/ 0 w 755828"/>
                  <a:gd name="connsiteY1" fmla="*/ 16798 h 255895"/>
                  <a:gd name="connsiteX2" fmla="*/ 755828 w 755828"/>
                  <a:gd name="connsiteY2" fmla="*/ 43266 h 255895"/>
                  <a:gd name="connsiteX0" fmla="*/ 770174 w 770174"/>
                  <a:gd name="connsiteY0" fmla="*/ 37704 h 253362"/>
                  <a:gd name="connsiteX1" fmla="*/ 0 w 770174"/>
                  <a:gd name="connsiteY1" fmla="*/ 18455 h 253362"/>
                  <a:gd name="connsiteX2" fmla="*/ 770174 w 770174"/>
                  <a:gd name="connsiteY2" fmla="*/ 37704 h 253362"/>
                  <a:gd name="connsiteX0" fmla="*/ 758219 w 758219"/>
                  <a:gd name="connsiteY0" fmla="*/ 39527 h 254169"/>
                  <a:gd name="connsiteX1" fmla="*/ 0 w 758219"/>
                  <a:gd name="connsiteY1" fmla="*/ 17872 h 254169"/>
                  <a:gd name="connsiteX2" fmla="*/ 758219 w 758219"/>
                  <a:gd name="connsiteY2" fmla="*/ 39527 h 254169"/>
                  <a:gd name="connsiteX0" fmla="*/ 758219 w 758219"/>
                  <a:gd name="connsiteY0" fmla="*/ 41652 h 256294"/>
                  <a:gd name="connsiteX1" fmla="*/ 0 w 758219"/>
                  <a:gd name="connsiteY1" fmla="*/ 19997 h 256294"/>
                  <a:gd name="connsiteX2" fmla="*/ 758219 w 758219"/>
                  <a:gd name="connsiteY2" fmla="*/ 41652 h 256294"/>
                  <a:gd name="connsiteX0" fmla="*/ 758219 w 758219"/>
                  <a:gd name="connsiteY0" fmla="*/ 41652 h 225325"/>
                  <a:gd name="connsiteX1" fmla="*/ 0 w 758219"/>
                  <a:gd name="connsiteY1" fmla="*/ 19997 h 225325"/>
                  <a:gd name="connsiteX2" fmla="*/ 758219 w 758219"/>
                  <a:gd name="connsiteY2" fmla="*/ 41652 h 225325"/>
                  <a:gd name="connsiteX0" fmla="*/ 758219 w 758219"/>
                  <a:gd name="connsiteY0" fmla="*/ 41652 h 220620"/>
                  <a:gd name="connsiteX1" fmla="*/ 0 w 758219"/>
                  <a:gd name="connsiteY1" fmla="*/ 19997 h 220620"/>
                  <a:gd name="connsiteX2" fmla="*/ 758219 w 758219"/>
                  <a:gd name="connsiteY2" fmla="*/ 41652 h 220620"/>
                  <a:gd name="connsiteX0" fmla="*/ 758219 w 758219"/>
                  <a:gd name="connsiteY0" fmla="*/ 41652 h 243867"/>
                  <a:gd name="connsiteX1" fmla="*/ 0 w 758219"/>
                  <a:gd name="connsiteY1" fmla="*/ 19997 h 243867"/>
                  <a:gd name="connsiteX2" fmla="*/ 758219 w 758219"/>
                  <a:gd name="connsiteY2" fmla="*/ 41652 h 243867"/>
                  <a:gd name="connsiteX0" fmla="*/ 758219 w 758219"/>
                  <a:gd name="connsiteY0" fmla="*/ 40550 h 242765"/>
                  <a:gd name="connsiteX1" fmla="*/ 0 w 758219"/>
                  <a:gd name="connsiteY1" fmla="*/ 18895 h 242765"/>
                  <a:gd name="connsiteX2" fmla="*/ 758219 w 758219"/>
                  <a:gd name="connsiteY2" fmla="*/ 40550 h 242765"/>
                  <a:gd name="connsiteX0" fmla="*/ 758219 w 758219"/>
                  <a:gd name="connsiteY0" fmla="*/ 42688 h 244903"/>
                  <a:gd name="connsiteX1" fmla="*/ 0 w 758219"/>
                  <a:gd name="connsiteY1" fmla="*/ 21033 h 244903"/>
                  <a:gd name="connsiteX2" fmla="*/ 758219 w 758219"/>
                  <a:gd name="connsiteY2" fmla="*/ 42688 h 244903"/>
                  <a:gd name="connsiteX0" fmla="*/ 1151944 w 1151944"/>
                  <a:gd name="connsiteY0" fmla="*/ 204220 h 335653"/>
                  <a:gd name="connsiteX1" fmla="*/ 0 w 1151944"/>
                  <a:gd name="connsiteY1" fmla="*/ 6352 h 335653"/>
                  <a:gd name="connsiteX2" fmla="*/ 1151944 w 1151944"/>
                  <a:gd name="connsiteY2" fmla="*/ 204220 h 335653"/>
                  <a:gd name="connsiteX0" fmla="*/ 1151944 w 1151944"/>
                  <a:gd name="connsiteY0" fmla="*/ 250951 h 382384"/>
                  <a:gd name="connsiteX1" fmla="*/ 0 w 1151944"/>
                  <a:gd name="connsiteY1" fmla="*/ 53083 h 382384"/>
                  <a:gd name="connsiteX2" fmla="*/ 1151944 w 1151944"/>
                  <a:gd name="connsiteY2" fmla="*/ 250951 h 382384"/>
                  <a:gd name="connsiteX0" fmla="*/ 1151944 w 1151944"/>
                  <a:gd name="connsiteY0" fmla="*/ 411204 h 542637"/>
                  <a:gd name="connsiteX1" fmla="*/ 0 w 1151944"/>
                  <a:gd name="connsiteY1" fmla="*/ 213336 h 542637"/>
                  <a:gd name="connsiteX2" fmla="*/ 1151944 w 1151944"/>
                  <a:gd name="connsiteY2" fmla="*/ 411204 h 542637"/>
                  <a:gd name="connsiteX0" fmla="*/ 1151944 w 1151944"/>
                  <a:gd name="connsiteY0" fmla="*/ 408203 h 539636"/>
                  <a:gd name="connsiteX1" fmla="*/ 0 w 1151944"/>
                  <a:gd name="connsiteY1" fmla="*/ 210335 h 539636"/>
                  <a:gd name="connsiteX2" fmla="*/ 1151944 w 1151944"/>
                  <a:gd name="connsiteY2" fmla="*/ 408203 h 539636"/>
                  <a:gd name="connsiteX0" fmla="*/ 1151944 w 1151944"/>
                  <a:gd name="connsiteY0" fmla="*/ 403992 h 535425"/>
                  <a:gd name="connsiteX1" fmla="*/ 0 w 1151944"/>
                  <a:gd name="connsiteY1" fmla="*/ 206124 h 535425"/>
                  <a:gd name="connsiteX2" fmla="*/ 1151944 w 1151944"/>
                  <a:gd name="connsiteY2" fmla="*/ 403992 h 535425"/>
                  <a:gd name="connsiteX0" fmla="*/ 1151944 w 1151944"/>
                  <a:gd name="connsiteY0" fmla="*/ 406096 h 537529"/>
                  <a:gd name="connsiteX1" fmla="*/ 0 w 1151944"/>
                  <a:gd name="connsiteY1" fmla="*/ 208228 h 537529"/>
                  <a:gd name="connsiteX2" fmla="*/ 1151944 w 1151944"/>
                  <a:gd name="connsiteY2" fmla="*/ 406096 h 537529"/>
                  <a:gd name="connsiteX0" fmla="*/ 1151944 w 1151944"/>
                  <a:gd name="connsiteY0" fmla="*/ 406096 h 500290"/>
                  <a:gd name="connsiteX1" fmla="*/ 0 w 1151944"/>
                  <a:gd name="connsiteY1" fmla="*/ 208228 h 500290"/>
                  <a:gd name="connsiteX2" fmla="*/ 1151944 w 1151944"/>
                  <a:gd name="connsiteY2" fmla="*/ 406096 h 500290"/>
                  <a:gd name="connsiteX0" fmla="*/ 1151944 w 1151944"/>
                  <a:gd name="connsiteY0" fmla="*/ 406096 h 406096"/>
                  <a:gd name="connsiteX1" fmla="*/ 0 w 1151944"/>
                  <a:gd name="connsiteY1" fmla="*/ 208228 h 406096"/>
                  <a:gd name="connsiteX2" fmla="*/ 1151944 w 1151944"/>
                  <a:gd name="connsiteY2" fmla="*/ 406096 h 406096"/>
                  <a:gd name="connsiteX0" fmla="*/ 1151944 w 1151944"/>
                  <a:gd name="connsiteY0" fmla="*/ 406096 h 406096"/>
                  <a:gd name="connsiteX1" fmla="*/ 0 w 1151944"/>
                  <a:gd name="connsiteY1" fmla="*/ 208228 h 406096"/>
                  <a:gd name="connsiteX2" fmla="*/ 1151944 w 1151944"/>
                  <a:gd name="connsiteY2" fmla="*/ 406096 h 406096"/>
                  <a:gd name="connsiteX0" fmla="*/ 1151944 w 1151944"/>
                  <a:gd name="connsiteY0" fmla="*/ 406096 h 406096"/>
                  <a:gd name="connsiteX1" fmla="*/ 0 w 1151944"/>
                  <a:gd name="connsiteY1" fmla="*/ 208228 h 406096"/>
                  <a:gd name="connsiteX2" fmla="*/ 1151944 w 1151944"/>
                  <a:gd name="connsiteY2" fmla="*/ 406096 h 406096"/>
                  <a:gd name="connsiteX0" fmla="*/ 1089969 w 1089969"/>
                  <a:gd name="connsiteY0" fmla="*/ 155667 h 522955"/>
                  <a:gd name="connsiteX1" fmla="*/ 0 w 1089969"/>
                  <a:gd name="connsiteY1" fmla="*/ 495681 h 522955"/>
                  <a:gd name="connsiteX2" fmla="*/ 1089969 w 1089969"/>
                  <a:gd name="connsiteY2" fmla="*/ 155667 h 522955"/>
                  <a:gd name="connsiteX0" fmla="*/ 1089969 w 1091932"/>
                  <a:gd name="connsiteY0" fmla="*/ 155667 h 670354"/>
                  <a:gd name="connsiteX1" fmla="*/ 0 w 1091932"/>
                  <a:gd name="connsiteY1" fmla="*/ 495681 h 670354"/>
                  <a:gd name="connsiteX2" fmla="*/ 1089969 w 1091932"/>
                  <a:gd name="connsiteY2" fmla="*/ 155667 h 670354"/>
                  <a:gd name="connsiteX0" fmla="*/ 1094330 w 1124728"/>
                  <a:gd name="connsiteY0" fmla="*/ 155667 h 990829"/>
                  <a:gd name="connsiteX1" fmla="*/ 4361 w 1124728"/>
                  <a:gd name="connsiteY1" fmla="*/ 495681 h 990829"/>
                  <a:gd name="connsiteX2" fmla="*/ 781050 w 1124728"/>
                  <a:gd name="connsiteY2" fmla="*/ 986046 h 990829"/>
                  <a:gd name="connsiteX3" fmla="*/ 1094330 w 1124728"/>
                  <a:gd name="connsiteY3" fmla="*/ 155667 h 990829"/>
                  <a:gd name="connsiteX0" fmla="*/ 1438188 w 1468586"/>
                  <a:gd name="connsiteY0" fmla="*/ 79877 h 1023660"/>
                  <a:gd name="connsiteX1" fmla="*/ 2930 w 1468586"/>
                  <a:gd name="connsiteY1" fmla="*/ 993632 h 1023660"/>
                  <a:gd name="connsiteX2" fmla="*/ 1124908 w 1468586"/>
                  <a:gd name="connsiteY2" fmla="*/ 910256 h 1023660"/>
                  <a:gd name="connsiteX3" fmla="*/ 1438188 w 1468586"/>
                  <a:gd name="connsiteY3" fmla="*/ 79877 h 1023660"/>
                  <a:gd name="connsiteX0" fmla="*/ 1438188 w 1468586"/>
                  <a:gd name="connsiteY0" fmla="*/ 7 h 943790"/>
                  <a:gd name="connsiteX1" fmla="*/ 2930 w 1468586"/>
                  <a:gd name="connsiteY1" fmla="*/ 913762 h 943790"/>
                  <a:gd name="connsiteX2" fmla="*/ 1124908 w 1468586"/>
                  <a:gd name="connsiteY2" fmla="*/ 830386 h 943790"/>
                  <a:gd name="connsiteX3" fmla="*/ 1438188 w 1468586"/>
                  <a:gd name="connsiteY3" fmla="*/ 7 h 943790"/>
                  <a:gd name="connsiteX0" fmla="*/ 1438188 w 1554059"/>
                  <a:gd name="connsiteY0" fmla="*/ 7 h 943790"/>
                  <a:gd name="connsiteX1" fmla="*/ 2930 w 1554059"/>
                  <a:gd name="connsiteY1" fmla="*/ 913762 h 943790"/>
                  <a:gd name="connsiteX2" fmla="*/ 1124908 w 1554059"/>
                  <a:gd name="connsiteY2" fmla="*/ 830386 h 943790"/>
                  <a:gd name="connsiteX3" fmla="*/ 1438188 w 1554059"/>
                  <a:gd name="connsiteY3" fmla="*/ 7 h 943790"/>
                  <a:gd name="connsiteX0" fmla="*/ 1438425 w 1566529"/>
                  <a:gd name="connsiteY0" fmla="*/ 7 h 948216"/>
                  <a:gd name="connsiteX1" fmla="*/ 3167 w 1566529"/>
                  <a:gd name="connsiteY1" fmla="*/ 913762 h 948216"/>
                  <a:gd name="connsiteX2" fmla="*/ 1125145 w 1566529"/>
                  <a:gd name="connsiteY2" fmla="*/ 830386 h 948216"/>
                  <a:gd name="connsiteX3" fmla="*/ 1438425 w 1566529"/>
                  <a:gd name="connsiteY3" fmla="*/ 7 h 948216"/>
                  <a:gd name="connsiteX0" fmla="*/ 1435258 w 1563361"/>
                  <a:gd name="connsiteY0" fmla="*/ 7 h 952158"/>
                  <a:gd name="connsiteX1" fmla="*/ 0 w 1563361"/>
                  <a:gd name="connsiteY1" fmla="*/ 913762 h 952158"/>
                  <a:gd name="connsiteX2" fmla="*/ 1121978 w 1563361"/>
                  <a:gd name="connsiteY2" fmla="*/ 830386 h 952158"/>
                  <a:gd name="connsiteX3" fmla="*/ 1435258 w 1563361"/>
                  <a:gd name="connsiteY3" fmla="*/ 7 h 952158"/>
                  <a:gd name="connsiteX0" fmla="*/ 1435258 w 1536558"/>
                  <a:gd name="connsiteY0" fmla="*/ 7 h 952158"/>
                  <a:gd name="connsiteX1" fmla="*/ 0 w 1536558"/>
                  <a:gd name="connsiteY1" fmla="*/ 913762 h 952158"/>
                  <a:gd name="connsiteX2" fmla="*/ 1121978 w 1536558"/>
                  <a:gd name="connsiteY2" fmla="*/ 830386 h 952158"/>
                  <a:gd name="connsiteX3" fmla="*/ 1435258 w 1536558"/>
                  <a:gd name="connsiteY3" fmla="*/ 7 h 952158"/>
                  <a:gd name="connsiteX0" fmla="*/ 1435258 w 1536558"/>
                  <a:gd name="connsiteY0" fmla="*/ 0 h 952151"/>
                  <a:gd name="connsiteX1" fmla="*/ 0 w 1536558"/>
                  <a:gd name="connsiteY1" fmla="*/ 913755 h 952151"/>
                  <a:gd name="connsiteX2" fmla="*/ 1121978 w 1536558"/>
                  <a:gd name="connsiteY2" fmla="*/ 830379 h 952151"/>
                  <a:gd name="connsiteX3" fmla="*/ 1435258 w 1536558"/>
                  <a:gd name="connsiteY3" fmla="*/ 0 h 952151"/>
                  <a:gd name="connsiteX0" fmla="*/ 1435258 w 1536558"/>
                  <a:gd name="connsiteY0" fmla="*/ 0 h 952151"/>
                  <a:gd name="connsiteX1" fmla="*/ 0 w 1536558"/>
                  <a:gd name="connsiteY1" fmla="*/ 913755 h 952151"/>
                  <a:gd name="connsiteX2" fmla="*/ 1121978 w 1536558"/>
                  <a:gd name="connsiteY2" fmla="*/ 830379 h 952151"/>
                  <a:gd name="connsiteX3" fmla="*/ 1435258 w 1536558"/>
                  <a:gd name="connsiteY3" fmla="*/ 0 h 952151"/>
                  <a:gd name="connsiteX0" fmla="*/ 1442313 w 1540405"/>
                  <a:gd name="connsiteY0" fmla="*/ 0 h 983744"/>
                  <a:gd name="connsiteX1" fmla="*/ 0 w 1540405"/>
                  <a:gd name="connsiteY1" fmla="*/ 935186 h 983744"/>
                  <a:gd name="connsiteX2" fmla="*/ 1129033 w 1540405"/>
                  <a:gd name="connsiteY2" fmla="*/ 830379 h 983744"/>
                  <a:gd name="connsiteX3" fmla="*/ 1442313 w 1540405"/>
                  <a:gd name="connsiteY3" fmla="*/ 0 h 983744"/>
                  <a:gd name="connsiteX0" fmla="*/ 1442313 w 1540404"/>
                  <a:gd name="connsiteY0" fmla="*/ 0 h 945946"/>
                  <a:gd name="connsiteX1" fmla="*/ 0 w 1540404"/>
                  <a:gd name="connsiteY1" fmla="*/ 935186 h 945946"/>
                  <a:gd name="connsiteX2" fmla="*/ 1129033 w 1540404"/>
                  <a:gd name="connsiteY2" fmla="*/ 830379 h 945946"/>
                  <a:gd name="connsiteX3" fmla="*/ 1442313 w 1540404"/>
                  <a:gd name="connsiteY3" fmla="*/ 0 h 945946"/>
                  <a:gd name="connsiteX0" fmla="*/ 1449367 w 1546466"/>
                  <a:gd name="connsiteY0" fmla="*/ 0 h 960902"/>
                  <a:gd name="connsiteX1" fmla="*/ 0 w 1546466"/>
                  <a:gd name="connsiteY1" fmla="*/ 949473 h 960902"/>
                  <a:gd name="connsiteX2" fmla="*/ 1129033 w 1546466"/>
                  <a:gd name="connsiteY2" fmla="*/ 844666 h 960902"/>
                  <a:gd name="connsiteX3" fmla="*/ 1449367 w 1546466"/>
                  <a:gd name="connsiteY3" fmla="*/ 0 h 960902"/>
                  <a:gd name="connsiteX0" fmla="*/ 1449367 w 1566575"/>
                  <a:gd name="connsiteY0" fmla="*/ 0 h 960902"/>
                  <a:gd name="connsiteX1" fmla="*/ 0 w 1566575"/>
                  <a:gd name="connsiteY1" fmla="*/ 949473 h 960902"/>
                  <a:gd name="connsiteX2" fmla="*/ 1129033 w 1566575"/>
                  <a:gd name="connsiteY2" fmla="*/ 844666 h 960902"/>
                  <a:gd name="connsiteX3" fmla="*/ 1449367 w 1566575"/>
                  <a:gd name="connsiteY3" fmla="*/ 0 h 960902"/>
                  <a:gd name="connsiteX0" fmla="*/ 1449367 w 1562678"/>
                  <a:gd name="connsiteY0" fmla="*/ 0 h 950314"/>
                  <a:gd name="connsiteX1" fmla="*/ 0 w 1562678"/>
                  <a:gd name="connsiteY1" fmla="*/ 949473 h 950314"/>
                  <a:gd name="connsiteX2" fmla="*/ 1129033 w 1562678"/>
                  <a:gd name="connsiteY2" fmla="*/ 844666 h 950314"/>
                  <a:gd name="connsiteX3" fmla="*/ 1449367 w 1562678"/>
                  <a:gd name="connsiteY3" fmla="*/ 0 h 950314"/>
                  <a:gd name="connsiteX0" fmla="*/ 1449367 w 1556823"/>
                  <a:gd name="connsiteY0" fmla="*/ 0 h 950500"/>
                  <a:gd name="connsiteX1" fmla="*/ 0 w 1556823"/>
                  <a:gd name="connsiteY1" fmla="*/ 949473 h 950500"/>
                  <a:gd name="connsiteX2" fmla="*/ 1091405 w 1556823"/>
                  <a:gd name="connsiteY2" fmla="*/ 851809 h 950500"/>
                  <a:gd name="connsiteX3" fmla="*/ 1449367 w 1556823"/>
                  <a:gd name="connsiteY3" fmla="*/ 0 h 950500"/>
                  <a:gd name="connsiteX0" fmla="*/ 1449367 w 1551831"/>
                  <a:gd name="connsiteY0" fmla="*/ 0 h 950896"/>
                  <a:gd name="connsiteX1" fmla="*/ 0 w 1551831"/>
                  <a:gd name="connsiteY1" fmla="*/ 949473 h 950896"/>
                  <a:gd name="connsiteX2" fmla="*/ 1056128 w 1551831"/>
                  <a:gd name="connsiteY2" fmla="*/ 861334 h 950896"/>
                  <a:gd name="connsiteX3" fmla="*/ 1449367 w 1551831"/>
                  <a:gd name="connsiteY3" fmla="*/ 0 h 950896"/>
                  <a:gd name="connsiteX0" fmla="*/ 1449367 w 1559677"/>
                  <a:gd name="connsiteY0" fmla="*/ 0 h 950265"/>
                  <a:gd name="connsiteX1" fmla="*/ 0 w 1559677"/>
                  <a:gd name="connsiteY1" fmla="*/ 949473 h 950265"/>
                  <a:gd name="connsiteX2" fmla="*/ 1110218 w 1559677"/>
                  <a:gd name="connsiteY2" fmla="*/ 842284 h 950265"/>
                  <a:gd name="connsiteX3" fmla="*/ 1449367 w 1559677"/>
                  <a:gd name="connsiteY3" fmla="*/ 0 h 950265"/>
                  <a:gd name="connsiteX0" fmla="*/ 1449367 w 1562706"/>
                  <a:gd name="connsiteY0" fmla="*/ 0 h 950116"/>
                  <a:gd name="connsiteX1" fmla="*/ 0 w 1562706"/>
                  <a:gd name="connsiteY1" fmla="*/ 949473 h 950116"/>
                  <a:gd name="connsiteX2" fmla="*/ 1110218 w 1562706"/>
                  <a:gd name="connsiteY2" fmla="*/ 842284 h 950116"/>
                  <a:gd name="connsiteX3" fmla="*/ 1449367 w 1562706"/>
                  <a:gd name="connsiteY3" fmla="*/ 0 h 950116"/>
                  <a:gd name="connsiteX0" fmla="*/ 1449367 w 1563396"/>
                  <a:gd name="connsiteY0" fmla="*/ 0 h 956750"/>
                  <a:gd name="connsiteX1" fmla="*/ 0 w 1563396"/>
                  <a:gd name="connsiteY1" fmla="*/ 944711 h 956750"/>
                  <a:gd name="connsiteX2" fmla="*/ 1110218 w 1563396"/>
                  <a:gd name="connsiteY2" fmla="*/ 842284 h 956750"/>
                  <a:gd name="connsiteX3" fmla="*/ 1449367 w 1563396"/>
                  <a:gd name="connsiteY3" fmla="*/ 0 h 956750"/>
                  <a:gd name="connsiteX0" fmla="*/ 1449367 w 1563050"/>
                  <a:gd name="connsiteY0" fmla="*/ 0 h 945491"/>
                  <a:gd name="connsiteX1" fmla="*/ 0 w 1563050"/>
                  <a:gd name="connsiteY1" fmla="*/ 944711 h 945491"/>
                  <a:gd name="connsiteX2" fmla="*/ 1110218 w 1563050"/>
                  <a:gd name="connsiteY2" fmla="*/ 842284 h 945491"/>
                  <a:gd name="connsiteX3" fmla="*/ 1449367 w 1563050"/>
                  <a:gd name="connsiteY3" fmla="*/ 0 h 945491"/>
                  <a:gd name="connsiteX0" fmla="*/ 1449367 w 1534278"/>
                  <a:gd name="connsiteY0" fmla="*/ 0 h 945491"/>
                  <a:gd name="connsiteX1" fmla="*/ 0 w 1534278"/>
                  <a:gd name="connsiteY1" fmla="*/ 944711 h 945491"/>
                  <a:gd name="connsiteX2" fmla="*/ 1110218 w 1534278"/>
                  <a:gd name="connsiteY2" fmla="*/ 842284 h 945491"/>
                  <a:gd name="connsiteX3" fmla="*/ 1449367 w 1534278"/>
                  <a:gd name="connsiteY3" fmla="*/ 0 h 945491"/>
                  <a:gd name="connsiteX0" fmla="*/ 1449367 w 1629375"/>
                  <a:gd name="connsiteY0" fmla="*/ 19954 h 966334"/>
                  <a:gd name="connsiteX1" fmla="*/ 0 w 1629375"/>
                  <a:gd name="connsiteY1" fmla="*/ 964665 h 966334"/>
                  <a:gd name="connsiteX2" fmla="*/ 1110218 w 1629375"/>
                  <a:gd name="connsiteY2" fmla="*/ 862238 h 966334"/>
                  <a:gd name="connsiteX3" fmla="*/ 1575865 w 1629375"/>
                  <a:gd name="connsiteY3" fmla="*/ 356013 h 966334"/>
                  <a:gd name="connsiteX4" fmla="*/ 1449367 w 1629375"/>
                  <a:gd name="connsiteY4" fmla="*/ 19954 h 966334"/>
                  <a:gd name="connsiteX0" fmla="*/ 1449367 w 1590476"/>
                  <a:gd name="connsiteY0" fmla="*/ 0 h 946380"/>
                  <a:gd name="connsiteX1" fmla="*/ 0 w 1590476"/>
                  <a:gd name="connsiteY1" fmla="*/ 944711 h 946380"/>
                  <a:gd name="connsiteX2" fmla="*/ 1110218 w 1590476"/>
                  <a:gd name="connsiteY2" fmla="*/ 842284 h 946380"/>
                  <a:gd name="connsiteX3" fmla="*/ 1575865 w 1590476"/>
                  <a:gd name="connsiteY3" fmla="*/ 336059 h 946380"/>
                  <a:gd name="connsiteX4" fmla="*/ 1449367 w 1590476"/>
                  <a:gd name="connsiteY4" fmla="*/ 0 h 946380"/>
                  <a:gd name="connsiteX0" fmla="*/ 1449367 w 1576688"/>
                  <a:gd name="connsiteY0" fmla="*/ 0 h 946380"/>
                  <a:gd name="connsiteX1" fmla="*/ 0 w 1576688"/>
                  <a:gd name="connsiteY1" fmla="*/ 944711 h 946380"/>
                  <a:gd name="connsiteX2" fmla="*/ 1110218 w 1576688"/>
                  <a:gd name="connsiteY2" fmla="*/ 842284 h 946380"/>
                  <a:gd name="connsiteX3" fmla="*/ 1575865 w 1576688"/>
                  <a:gd name="connsiteY3" fmla="*/ 336059 h 946380"/>
                  <a:gd name="connsiteX4" fmla="*/ 1449367 w 1576688"/>
                  <a:gd name="connsiteY4" fmla="*/ 0 h 946380"/>
                  <a:gd name="connsiteX0" fmla="*/ 1449367 w 1576554"/>
                  <a:gd name="connsiteY0" fmla="*/ 0 h 946380"/>
                  <a:gd name="connsiteX1" fmla="*/ 0 w 1576554"/>
                  <a:gd name="connsiteY1" fmla="*/ 944711 h 946380"/>
                  <a:gd name="connsiteX2" fmla="*/ 1110218 w 1576554"/>
                  <a:gd name="connsiteY2" fmla="*/ 842284 h 946380"/>
                  <a:gd name="connsiteX3" fmla="*/ 1575865 w 1576554"/>
                  <a:gd name="connsiteY3" fmla="*/ 336059 h 946380"/>
                  <a:gd name="connsiteX4" fmla="*/ 1449367 w 1576554"/>
                  <a:gd name="connsiteY4" fmla="*/ 0 h 946380"/>
                  <a:gd name="connsiteX0" fmla="*/ 1449367 w 1576554"/>
                  <a:gd name="connsiteY0" fmla="*/ 0 h 946380"/>
                  <a:gd name="connsiteX1" fmla="*/ 0 w 1576554"/>
                  <a:gd name="connsiteY1" fmla="*/ 944711 h 946380"/>
                  <a:gd name="connsiteX2" fmla="*/ 1110218 w 1576554"/>
                  <a:gd name="connsiteY2" fmla="*/ 842284 h 946380"/>
                  <a:gd name="connsiteX3" fmla="*/ 1575865 w 1576554"/>
                  <a:gd name="connsiteY3" fmla="*/ 336059 h 946380"/>
                  <a:gd name="connsiteX4" fmla="*/ 1449367 w 1576554"/>
                  <a:gd name="connsiteY4" fmla="*/ 0 h 946380"/>
                  <a:gd name="connsiteX0" fmla="*/ 1449367 w 1576554"/>
                  <a:gd name="connsiteY0" fmla="*/ 0 h 946380"/>
                  <a:gd name="connsiteX1" fmla="*/ 0 w 1576554"/>
                  <a:gd name="connsiteY1" fmla="*/ 944711 h 946380"/>
                  <a:gd name="connsiteX2" fmla="*/ 1110218 w 1576554"/>
                  <a:gd name="connsiteY2" fmla="*/ 842284 h 946380"/>
                  <a:gd name="connsiteX3" fmla="*/ 1575865 w 1576554"/>
                  <a:gd name="connsiteY3" fmla="*/ 336059 h 946380"/>
                  <a:gd name="connsiteX4" fmla="*/ 1449367 w 1576554"/>
                  <a:gd name="connsiteY4" fmla="*/ 0 h 946380"/>
                  <a:gd name="connsiteX0" fmla="*/ 1449367 w 1576554"/>
                  <a:gd name="connsiteY0" fmla="*/ 0 h 946380"/>
                  <a:gd name="connsiteX1" fmla="*/ 0 w 1576554"/>
                  <a:gd name="connsiteY1" fmla="*/ 944711 h 946380"/>
                  <a:gd name="connsiteX2" fmla="*/ 1110218 w 1576554"/>
                  <a:gd name="connsiteY2" fmla="*/ 842284 h 946380"/>
                  <a:gd name="connsiteX3" fmla="*/ 1575865 w 1576554"/>
                  <a:gd name="connsiteY3" fmla="*/ 336059 h 946380"/>
                  <a:gd name="connsiteX4" fmla="*/ 1449367 w 1576554"/>
                  <a:gd name="connsiteY4" fmla="*/ 0 h 946380"/>
                  <a:gd name="connsiteX0" fmla="*/ 1449367 w 1576554"/>
                  <a:gd name="connsiteY0" fmla="*/ 0 h 945616"/>
                  <a:gd name="connsiteX1" fmla="*/ 0 w 1576554"/>
                  <a:gd name="connsiteY1" fmla="*/ 944711 h 945616"/>
                  <a:gd name="connsiteX2" fmla="*/ 1110218 w 1576554"/>
                  <a:gd name="connsiteY2" fmla="*/ 842284 h 945616"/>
                  <a:gd name="connsiteX3" fmla="*/ 1575865 w 1576554"/>
                  <a:gd name="connsiteY3" fmla="*/ 336059 h 945616"/>
                  <a:gd name="connsiteX4" fmla="*/ 1449367 w 1576554"/>
                  <a:gd name="connsiteY4" fmla="*/ 0 h 945616"/>
                  <a:gd name="connsiteX0" fmla="*/ 1449367 w 1576554"/>
                  <a:gd name="connsiteY0" fmla="*/ 0 h 945069"/>
                  <a:gd name="connsiteX1" fmla="*/ 0 w 1576554"/>
                  <a:gd name="connsiteY1" fmla="*/ 944711 h 945069"/>
                  <a:gd name="connsiteX2" fmla="*/ 1110218 w 1576554"/>
                  <a:gd name="connsiteY2" fmla="*/ 842284 h 945069"/>
                  <a:gd name="connsiteX3" fmla="*/ 1575865 w 1576554"/>
                  <a:gd name="connsiteY3" fmla="*/ 336059 h 945069"/>
                  <a:gd name="connsiteX4" fmla="*/ 1449367 w 1576554"/>
                  <a:gd name="connsiteY4" fmla="*/ 0 h 945069"/>
                  <a:gd name="connsiteX0" fmla="*/ 1449367 w 1590485"/>
                  <a:gd name="connsiteY0" fmla="*/ 0 h 945125"/>
                  <a:gd name="connsiteX1" fmla="*/ 0 w 1590485"/>
                  <a:gd name="connsiteY1" fmla="*/ 944711 h 945125"/>
                  <a:gd name="connsiteX2" fmla="*/ 1089053 w 1590485"/>
                  <a:gd name="connsiteY2" fmla="*/ 847046 h 945125"/>
                  <a:gd name="connsiteX3" fmla="*/ 1575865 w 1590485"/>
                  <a:gd name="connsiteY3" fmla="*/ 336059 h 945125"/>
                  <a:gd name="connsiteX4" fmla="*/ 1449367 w 1590485"/>
                  <a:gd name="connsiteY4" fmla="*/ 0 h 945125"/>
                  <a:gd name="connsiteX0" fmla="*/ 1449367 w 1590485"/>
                  <a:gd name="connsiteY0" fmla="*/ 0 h 945095"/>
                  <a:gd name="connsiteX1" fmla="*/ 0 w 1590485"/>
                  <a:gd name="connsiteY1" fmla="*/ 944711 h 945095"/>
                  <a:gd name="connsiteX2" fmla="*/ 1089053 w 1590485"/>
                  <a:gd name="connsiteY2" fmla="*/ 847046 h 945095"/>
                  <a:gd name="connsiteX3" fmla="*/ 1575865 w 1590485"/>
                  <a:gd name="connsiteY3" fmla="*/ 336059 h 945095"/>
                  <a:gd name="connsiteX4" fmla="*/ 1449367 w 1590485"/>
                  <a:gd name="connsiteY4" fmla="*/ 0 h 945095"/>
                  <a:gd name="connsiteX0" fmla="*/ 1449367 w 1576717"/>
                  <a:gd name="connsiteY0" fmla="*/ 0 h 945095"/>
                  <a:gd name="connsiteX1" fmla="*/ 0 w 1576717"/>
                  <a:gd name="connsiteY1" fmla="*/ 944711 h 945095"/>
                  <a:gd name="connsiteX2" fmla="*/ 1089053 w 1576717"/>
                  <a:gd name="connsiteY2" fmla="*/ 847046 h 945095"/>
                  <a:gd name="connsiteX3" fmla="*/ 1575865 w 1576717"/>
                  <a:gd name="connsiteY3" fmla="*/ 336059 h 945095"/>
                  <a:gd name="connsiteX4" fmla="*/ 1449367 w 1576717"/>
                  <a:gd name="connsiteY4" fmla="*/ 0 h 945095"/>
                  <a:gd name="connsiteX0" fmla="*/ 1449367 w 1576717"/>
                  <a:gd name="connsiteY0" fmla="*/ 0 h 945095"/>
                  <a:gd name="connsiteX1" fmla="*/ 0 w 1576717"/>
                  <a:gd name="connsiteY1" fmla="*/ 944711 h 945095"/>
                  <a:gd name="connsiteX2" fmla="*/ 1089053 w 1576717"/>
                  <a:gd name="connsiteY2" fmla="*/ 847046 h 945095"/>
                  <a:gd name="connsiteX3" fmla="*/ 1575865 w 1576717"/>
                  <a:gd name="connsiteY3" fmla="*/ 336059 h 945095"/>
                  <a:gd name="connsiteX4" fmla="*/ 1449367 w 1576717"/>
                  <a:gd name="connsiteY4" fmla="*/ 0 h 945095"/>
                  <a:gd name="connsiteX0" fmla="*/ 1449367 w 1576630"/>
                  <a:gd name="connsiteY0" fmla="*/ 0 h 945095"/>
                  <a:gd name="connsiteX1" fmla="*/ 0 w 1576630"/>
                  <a:gd name="connsiteY1" fmla="*/ 944711 h 945095"/>
                  <a:gd name="connsiteX2" fmla="*/ 1089053 w 1576630"/>
                  <a:gd name="connsiteY2" fmla="*/ 847046 h 945095"/>
                  <a:gd name="connsiteX3" fmla="*/ 1575865 w 1576630"/>
                  <a:gd name="connsiteY3" fmla="*/ 336059 h 945095"/>
                  <a:gd name="connsiteX4" fmla="*/ 1449367 w 1576630"/>
                  <a:gd name="connsiteY4" fmla="*/ 0 h 945095"/>
                  <a:gd name="connsiteX0" fmla="*/ 1449367 w 1589677"/>
                  <a:gd name="connsiteY0" fmla="*/ 0 h 947477"/>
                  <a:gd name="connsiteX1" fmla="*/ 0 w 1589677"/>
                  <a:gd name="connsiteY1" fmla="*/ 947093 h 947477"/>
                  <a:gd name="connsiteX2" fmla="*/ 1089053 w 1589677"/>
                  <a:gd name="connsiteY2" fmla="*/ 849428 h 947477"/>
                  <a:gd name="connsiteX3" fmla="*/ 1575865 w 1589677"/>
                  <a:gd name="connsiteY3" fmla="*/ 338441 h 947477"/>
                  <a:gd name="connsiteX4" fmla="*/ 1449367 w 1589677"/>
                  <a:gd name="connsiteY4" fmla="*/ 0 h 947477"/>
                  <a:gd name="connsiteX0" fmla="*/ 1449367 w 1575877"/>
                  <a:gd name="connsiteY0" fmla="*/ 0 h 947477"/>
                  <a:gd name="connsiteX1" fmla="*/ 0 w 1575877"/>
                  <a:gd name="connsiteY1" fmla="*/ 947093 h 947477"/>
                  <a:gd name="connsiteX2" fmla="*/ 1089053 w 1575877"/>
                  <a:gd name="connsiteY2" fmla="*/ 849428 h 947477"/>
                  <a:gd name="connsiteX3" fmla="*/ 1575865 w 1575877"/>
                  <a:gd name="connsiteY3" fmla="*/ 338441 h 947477"/>
                  <a:gd name="connsiteX4" fmla="*/ 1449367 w 1575877"/>
                  <a:gd name="connsiteY4" fmla="*/ 0 h 947477"/>
                  <a:gd name="connsiteX0" fmla="*/ 1449367 w 1575883"/>
                  <a:gd name="connsiteY0" fmla="*/ 0 h 947477"/>
                  <a:gd name="connsiteX1" fmla="*/ 0 w 1575883"/>
                  <a:gd name="connsiteY1" fmla="*/ 947093 h 947477"/>
                  <a:gd name="connsiteX2" fmla="*/ 1089053 w 1575883"/>
                  <a:gd name="connsiteY2" fmla="*/ 849428 h 947477"/>
                  <a:gd name="connsiteX3" fmla="*/ 1575865 w 1575883"/>
                  <a:gd name="connsiteY3" fmla="*/ 338441 h 947477"/>
                  <a:gd name="connsiteX4" fmla="*/ 1449367 w 1575883"/>
                  <a:gd name="connsiteY4" fmla="*/ 0 h 947477"/>
                  <a:gd name="connsiteX0" fmla="*/ 1449367 w 1575883"/>
                  <a:gd name="connsiteY0" fmla="*/ 0 h 947477"/>
                  <a:gd name="connsiteX1" fmla="*/ 0 w 1575883"/>
                  <a:gd name="connsiteY1" fmla="*/ 947093 h 947477"/>
                  <a:gd name="connsiteX2" fmla="*/ 1089053 w 1575883"/>
                  <a:gd name="connsiteY2" fmla="*/ 849428 h 947477"/>
                  <a:gd name="connsiteX3" fmla="*/ 1575865 w 1575883"/>
                  <a:gd name="connsiteY3" fmla="*/ 338441 h 947477"/>
                  <a:gd name="connsiteX4" fmla="*/ 1449367 w 1575883"/>
                  <a:gd name="connsiteY4" fmla="*/ 0 h 947477"/>
                  <a:gd name="connsiteX0" fmla="*/ 1449367 w 1575883"/>
                  <a:gd name="connsiteY0" fmla="*/ 0 h 947477"/>
                  <a:gd name="connsiteX1" fmla="*/ 0 w 1575883"/>
                  <a:gd name="connsiteY1" fmla="*/ 947093 h 947477"/>
                  <a:gd name="connsiteX2" fmla="*/ 1089053 w 1575883"/>
                  <a:gd name="connsiteY2" fmla="*/ 849428 h 947477"/>
                  <a:gd name="connsiteX3" fmla="*/ 1575865 w 1575883"/>
                  <a:gd name="connsiteY3" fmla="*/ 338441 h 947477"/>
                  <a:gd name="connsiteX4" fmla="*/ 1449367 w 1575883"/>
                  <a:gd name="connsiteY4" fmla="*/ 0 h 947477"/>
                  <a:gd name="connsiteX0" fmla="*/ 1449367 w 1575883"/>
                  <a:gd name="connsiteY0" fmla="*/ 0 h 947477"/>
                  <a:gd name="connsiteX1" fmla="*/ 0 w 1575883"/>
                  <a:gd name="connsiteY1" fmla="*/ 947093 h 947477"/>
                  <a:gd name="connsiteX2" fmla="*/ 1089053 w 1575883"/>
                  <a:gd name="connsiteY2" fmla="*/ 849428 h 947477"/>
                  <a:gd name="connsiteX3" fmla="*/ 1575865 w 1575883"/>
                  <a:gd name="connsiteY3" fmla="*/ 338441 h 947477"/>
                  <a:gd name="connsiteX4" fmla="*/ 1449367 w 1575883"/>
                  <a:gd name="connsiteY4" fmla="*/ 0 h 947477"/>
                  <a:gd name="connsiteX0" fmla="*/ 1457790 w 1584306"/>
                  <a:gd name="connsiteY0" fmla="*/ 85 h 947562"/>
                  <a:gd name="connsiteX1" fmla="*/ 568340 w 1584306"/>
                  <a:gd name="connsiteY1" fmla="*/ 348051 h 947562"/>
                  <a:gd name="connsiteX2" fmla="*/ 8423 w 1584306"/>
                  <a:gd name="connsiteY2" fmla="*/ 947178 h 947562"/>
                  <a:gd name="connsiteX3" fmla="*/ 1097476 w 1584306"/>
                  <a:gd name="connsiteY3" fmla="*/ 849513 h 947562"/>
                  <a:gd name="connsiteX4" fmla="*/ 1584288 w 1584306"/>
                  <a:gd name="connsiteY4" fmla="*/ 338526 h 947562"/>
                  <a:gd name="connsiteX5" fmla="*/ 1457790 w 1584306"/>
                  <a:gd name="connsiteY5" fmla="*/ 85 h 947562"/>
                  <a:gd name="connsiteX0" fmla="*/ 1449367 w 1575883"/>
                  <a:gd name="connsiteY0" fmla="*/ 85 h 947562"/>
                  <a:gd name="connsiteX1" fmla="*/ 559917 w 1575883"/>
                  <a:gd name="connsiteY1" fmla="*/ 348051 h 947562"/>
                  <a:gd name="connsiteX2" fmla="*/ 0 w 1575883"/>
                  <a:gd name="connsiteY2" fmla="*/ 947178 h 947562"/>
                  <a:gd name="connsiteX3" fmla="*/ 1089053 w 1575883"/>
                  <a:gd name="connsiteY3" fmla="*/ 849513 h 947562"/>
                  <a:gd name="connsiteX4" fmla="*/ 1575865 w 1575883"/>
                  <a:gd name="connsiteY4" fmla="*/ 338526 h 947562"/>
                  <a:gd name="connsiteX5" fmla="*/ 1449367 w 1575883"/>
                  <a:gd name="connsiteY5" fmla="*/ 85 h 947562"/>
                  <a:gd name="connsiteX0" fmla="*/ 1449367 w 1575883"/>
                  <a:gd name="connsiteY0" fmla="*/ 0 h 947477"/>
                  <a:gd name="connsiteX1" fmla="*/ 559917 w 1575883"/>
                  <a:gd name="connsiteY1" fmla="*/ 347966 h 947477"/>
                  <a:gd name="connsiteX2" fmla="*/ 0 w 1575883"/>
                  <a:gd name="connsiteY2" fmla="*/ 947093 h 947477"/>
                  <a:gd name="connsiteX3" fmla="*/ 1089053 w 1575883"/>
                  <a:gd name="connsiteY3" fmla="*/ 849428 h 947477"/>
                  <a:gd name="connsiteX4" fmla="*/ 1575865 w 1575883"/>
                  <a:gd name="connsiteY4" fmla="*/ 338441 h 947477"/>
                  <a:gd name="connsiteX5" fmla="*/ 1449367 w 1575883"/>
                  <a:gd name="connsiteY5" fmla="*/ 0 h 947477"/>
                  <a:gd name="connsiteX0" fmla="*/ 1449367 w 1575883"/>
                  <a:gd name="connsiteY0" fmla="*/ 0 h 947477"/>
                  <a:gd name="connsiteX1" fmla="*/ 559917 w 1575883"/>
                  <a:gd name="connsiteY1" fmla="*/ 347966 h 947477"/>
                  <a:gd name="connsiteX2" fmla="*/ 0 w 1575883"/>
                  <a:gd name="connsiteY2" fmla="*/ 947093 h 947477"/>
                  <a:gd name="connsiteX3" fmla="*/ 1089053 w 1575883"/>
                  <a:gd name="connsiteY3" fmla="*/ 849428 h 947477"/>
                  <a:gd name="connsiteX4" fmla="*/ 1575865 w 1575883"/>
                  <a:gd name="connsiteY4" fmla="*/ 338441 h 947477"/>
                  <a:gd name="connsiteX5" fmla="*/ 1449367 w 1575883"/>
                  <a:gd name="connsiteY5" fmla="*/ 0 h 947477"/>
                  <a:gd name="connsiteX0" fmla="*/ 1449367 w 1575883"/>
                  <a:gd name="connsiteY0" fmla="*/ 0 h 947477"/>
                  <a:gd name="connsiteX1" fmla="*/ 559917 w 1575883"/>
                  <a:gd name="connsiteY1" fmla="*/ 347966 h 947477"/>
                  <a:gd name="connsiteX2" fmla="*/ 0 w 1575883"/>
                  <a:gd name="connsiteY2" fmla="*/ 947093 h 947477"/>
                  <a:gd name="connsiteX3" fmla="*/ 1089053 w 1575883"/>
                  <a:gd name="connsiteY3" fmla="*/ 849428 h 947477"/>
                  <a:gd name="connsiteX4" fmla="*/ 1575865 w 1575883"/>
                  <a:gd name="connsiteY4" fmla="*/ 338441 h 947477"/>
                  <a:gd name="connsiteX5" fmla="*/ 1449367 w 1575883"/>
                  <a:gd name="connsiteY5" fmla="*/ 0 h 947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5883" h="947477">
                    <a:moveTo>
                      <a:pt x="1449367" y="0"/>
                    </a:moveTo>
                    <a:cubicBezTo>
                      <a:pt x="1086023" y="73818"/>
                      <a:pt x="801478" y="190117"/>
                      <a:pt x="559917" y="347966"/>
                    </a:cubicBezTo>
                    <a:cubicBezTo>
                      <a:pt x="318356" y="505815"/>
                      <a:pt x="65849" y="695241"/>
                      <a:pt x="0" y="947093"/>
                    </a:cubicBezTo>
                    <a:cubicBezTo>
                      <a:pt x="200761" y="951066"/>
                      <a:pt x="828761" y="924676"/>
                      <a:pt x="1089053" y="849428"/>
                    </a:cubicBezTo>
                    <a:cubicBezTo>
                      <a:pt x="1349345" y="774180"/>
                      <a:pt x="1574606" y="482393"/>
                      <a:pt x="1575865" y="338441"/>
                    </a:cubicBezTo>
                    <a:cubicBezTo>
                      <a:pt x="1577124" y="194489"/>
                      <a:pt x="1513288" y="55721"/>
                      <a:pt x="1449367" y="0"/>
                    </a:cubicBezTo>
                    <a:close/>
                  </a:path>
                </a:pathLst>
              </a:custGeom>
              <a:solidFill>
                <a:srgbClr val="D9E29A"/>
              </a:solidFill>
              <a:ln w="9525">
                <a:solidFill>
                  <a:srgbClr val="4D4D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8"/>
                <a:endParaRPr lang="de-DE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14" name="Freihandform 298">
                <a:extLst>
                  <a:ext uri="{FF2B5EF4-FFF2-40B4-BE49-F238E27FC236}">
                    <a16:creationId xmlns:a16="http://schemas.microsoft.com/office/drawing/2014/main" id="{F353C1C4-5FB0-4835-8ED4-591985280E90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6811237" y="3470530"/>
                <a:ext cx="968485" cy="419447"/>
              </a:xfrm>
              <a:custGeom>
                <a:avLst/>
                <a:gdLst>
                  <a:gd name="connsiteX0" fmla="*/ 803709 w 803709"/>
                  <a:gd name="connsiteY0" fmla="*/ 0 h 507733"/>
                  <a:gd name="connsiteX1" fmla="*/ 103471 w 803709"/>
                  <a:gd name="connsiteY1" fmla="*/ 122722 h 507733"/>
                  <a:gd name="connsiteX2" fmla="*/ 0 w 803709"/>
                  <a:gd name="connsiteY2" fmla="*/ 507733 h 507733"/>
                  <a:gd name="connsiteX3" fmla="*/ 671362 w 803709"/>
                  <a:gd name="connsiteY3" fmla="*/ 288758 h 507733"/>
                  <a:gd name="connsiteX0" fmla="*/ 803709 w 803709"/>
                  <a:gd name="connsiteY0" fmla="*/ 0 h 507733"/>
                  <a:gd name="connsiteX1" fmla="*/ 103471 w 803709"/>
                  <a:gd name="connsiteY1" fmla="*/ 122722 h 507733"/>
                  <a:gd name="connsiteX2" fmla="*/ 0 w 803709"/>
                  <a:gd name="connsiteY2" fmla="*/ 507733 h 507733"/>
                  <a:gd name="connsiteX3" fmla="*/ 671362 w 803709"/>
                  <a:gd name="connsiteY3" fmla="*/ 288758 h 507733"/>
                  <a:gd name="connsiteX4" fmla="*/ 803709 w 803709"/>
                  <a:gd name="connsiteY4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671362 w 803709"/>
                  <a:gd name="connsiteY2" fmla="*/ 288758 h 507733"/>
                  <a:gd name="connsiteX3" fmla="*/ 803709 w 803709"/>
                  <a:gd name="connsiteY3" fmla="*/ 0 h 507733"/>
                  <a:gd name="connsiteX0" fmla="*/ 803709 w 803709"/>
                  <a:gd name="connsiteY0" fmla="*/ 0 h 507733"/>
                  <a:gd name="connsiteX1" fmla="*/ 469231 w 803709"/>
                  <a:gd name="connsiteY1" fmla="*/ 55345 h 507733"/>
                  <a:gd name="connsiteX2" fmla="*/ 0 w 803709"/>
                  <a:gd name="connsiteY2" fmla="*/ 507733 h 507733"/>
                  <a:gd name="connsiteX3" fmla="*/ 671362 w 803709"/>
                  <a:gd name="connsiteY3" fmla="*/ 288758 h 507733"/>
                  <a:gd name="connsiteX4" fmla="*/ 803709 w 803709"/>
                  <a:gd name="connsiteY4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671362 w 803709"/>
                  <a:gd name="connsiteY2" fmla="*/ 288758 h 507733"/>
                  <a:gd name="connsiteX3" fmla="*/ 803709 w 803709"/>
                  <a:gd name="connsiteY3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671362 w 803709"/>
                  <a:gd name="connsiteY2" fmla="*/ 288758 h 507733"/>
                  <a:gd name="connsiteX3" fmla="*/ 803709 w 803709"/>
                  <a:gd name="connsiteY3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671362 w 803709"/>
                  <a:gd name="connsiteY2" fmla="*/ 288758 h 507733"/>
                  <a:gd name="connsiteX3" fmla="*/ 803709 w 803709"/>
                  <a:gd name="connsiteY3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803709 w 803709"/>
                  <a:gd name="connsiteY2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803709 w 803709"/>
                  <a:gd name="connsiteY2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803709 w 803709"/>
                  <a:gd name="connsiteY2" fmla="*/ 0 h 507733"/>
                  <a:gd name="connsiteX0" fmla="*/ 796490 w 796490"/>
                  <a:gd name="connsiteY0" fmla="*/ 0 h 493295"/>
                  <a:gd name="connsiteX1" fmla="*/ 0 w 796490"/>
                  <a:gd name="connsiteY1" fmla="*/ 493295 h 493295"/>
                  <a:gd name="connsiteX2" fmla="*/ 796490 w 796490"/>
                  <a:gd name="connsiteY2" fmla="*/ 0 h 493295"/>
                  <a:gd name="connsiteX0" fmla="*/ 796490 w 796490"/>
                  <a:gd name="connsiteY0" fmla="*/ 0 h 493295"/>
                  <a:gd name="connsiteX1" fmla="*/ 0 w 796490"/>
                  <a:gd name="connsiteY1" fmla="*/ 493295 h 493295"/>
                  <a:gd name="connsiteX2" fmla="*/ 796490 w 796490"/>
                  <a:gd name="connsiteY2" fmla="*/ 0 h 493295"/>
                  <a:gd name="connsiteX0" fmla="*/ 796490 w 796490"/>
                  <a:gd name="connsiteY0" fmla="*/ 0 h 493295"/>
                  <a:gd name="connsiteX1" fmla="*/ 0 w 796490"/>
                  <a:gd name="connsiteY1" fmla="*/ 493295 h 493295"/>
                  <a:gd name="connsiteX2" fmla="*/ 796490 w 796490"/>
                  <a:gd name="connsiteY2" fmla="*/ 0 h 493295"/>
                  <a:gd name="connsiteX0" fmla="*/ 796490 w 796490"/>
                  <a:gd name="connsiteY0" fmla="*/ 0 h 493295"/>
                  <a:gd name="connsiteX1" fmla="*/ 0 w 796490"/>
                  <a:gd name="connsiteY1" fmla="*/ 493295 h 493295"/>
                  <a:gd name="connsiteX2" fmla="*/ 796490 w 796490"/>
                  <a:gd name="connsiteY2" fmla="*/ 0 h 493295"/>
                  <a:gd name="connsiteX0" fmla="*/ 796490 w 796490"/>
                  <a:gd name="connsiteY0" fmla="*/ 0 h 493295"/>
                  <a:gd name="connsiteX1" fmla="*/ 0 w 796490"/>
                  <a:gd name="connsiteY1" fmla="*/ 493295 h 493295"/>
                  <a:gd name="connsiteX2" fmla="*/ 796490 w 796490"/>
                  <a:gd name="connsiteY2" fmla="*/ 0 h 493295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67783 w 767783"/>
                  <a:gd name="connsiteY0" fmla="*/ 122445 h 268249"/>
                  <a:gd name="connsiteX1" fmla="*/ 0 w 767783"/>
                  <a:gd name="connsiteY1" fmla="*/ 108008 h 268249"/>
                  <a:gd name="connsiteX2" fmla="*/ 767783 w 767783"/>
                  <a:gd name="connsiteY2" fmla="*/ 122445 h 268249"/>
                  <a:gd name="connsiteX0" fmla="*/ 767783 w 767783"/>
                  <a:gd name="connsiteY0" fmla="*/ 122445 h 340156"/>
                  <a:gd name="connsiteX1" fmla="*/ 0 w 767783"/>
                  <a:gd name="connsiteY1" fmla="*/ 108008 h 340156"/>
                  <a:gd name="connsiteX2" fmla="*/ 767783 w 767783"/>
                  <a:gd name="connsiteY2" fmla="*/ 122445 h 340156"/>
                  <a:gd name="connsiteX0" fmla="*/ 767783 w 767783"/>
                  <a:gd name="connsiteY0" fmla="*/ 30472 h 248183"/>
                  <a:gd name="connsiteX1" fmla="*/ 0 w 767783"/>
                  <a:gd name="connsiteY1" fmla="*/ 16035 h 248183"/>
                  <a:gd name="connsiteX2" fmla="*/ 767783 w 767783"/>
                  <a:gd name="connsiteY2" fmla="*/ 30472 h 248183"/>
                  <a:gd name="connsiteX0" fmla="*/ 755828 w 755828"/>
                  <a:gd name="connsiteY0" fmla="*/ 34830 h 250487"/>
                  <a:gd name="connsiteX1" fmla="*/ 0 w 755828"/>
                  <a:gd name="connsiteY1" fmla="*/ 15580 h 250487"/>
                  <a:gd name="connsiteX2" fmla="*/ 755828 w 755828"/>
                  <a:gd name="connsiteY2" fmla="*/ 34830 h 250487"/>
                  <a:gd name="connsiteX0" fmla="*/ 763001 w 763001"/>
                  <a:gd name="connsiteY0" fmla="*/ 32646 h 249327"/>
                  <a:gd name="connsiteX1" fmla="*/ 0 w 763001"/>
                  <a:gd name="connsiteY1" fmla="*/ 15803 h 249327"/>
                  <a:gd name="connsiteX2" fmla="*/ 763001 w 763001"/>
                  <a:gd name="connsiteY2" fmla="*/ 32646 h 249327"/>
                  <a:gd name="connsiteX0" fmla="*/ 763001 w 763001"/>
                  <a:gd name="connsiteY0" fmla="*/ 44473 h 261154"/>
                  <a:gd name="connsiteX1" fmla="*/ 0 w 763001"/>
                  <a:gd name="connsiteY1" fmla="*/ 27630 h 261154"/>
                  <a:gd name="connsiteX2" fmla="*/ 763001 w 763001"/>
                  <a:gd name="connsiteY2" fmla="*/ 44473 h 261154"/>
                  <a:gd name="connsiteX0" fmla="*/ 763001 w 763001"/>
                  <a:gd name="connsiteY0" fmla="*/ 35919 h 252600"/>
                  <a:gd name="connsiteX1" fmla="*/ 0 w 763001"/>
                  <a:gd name="connsiteY1" fmla="*/ 19076 h 252600"/>
                  <a:gd name="connsiteX2" fmla="*/ 763001 w 763001"/>
                  <a:gd name="connsiteY2" fmla="*/ 35919 h 252600"/>
                  <a:gd name="connsiteX0" fmla="*/ 755828 w 755828"/>
                  <a:gd name="connsiteY0" fmla="*/ 43266 h 255895"/>
                  <a:gd name="connsiteX1" fmla="*/ 0 w 755828"/>
                  <a:gd name="connsiteY1" fmla="*/ 16798 h 255895"/>
                  <a:gd name="connsiteX2" fmla="*/ 755828 w 755828"/>
                  <a:gd name="connsiteY2" fmla="*/ 43266 h 255895"/>
                  <a:gd name="connsiteX0" fmla="*/ 770174 w 770174"/>
                  <a:gd name="connsiteY0" fmla="*/ 37704 h 253362"/>
                  <a:gd name="connsiteX1" fmla="*/ 0 w 770174"/>
                  <a:gd name="connsiteY1" fmla="*/ 18455 h 253362"/>
                  <a:gd name="connsiteX2" fmla="*/ 770174 w 770174"/>
                  <a:gd name="connsiteY2" fmla="*/ 37704 h 253362"/>
                  <a:gd name="connsiteX0" fmla="*/ 758219 w 758219"/>
                  <a:gd name="connsiteY0" fmla="*/ 39527 h 254169"/>
                  <a:gd name="connsiteX1" fmla="*/ 0 w 758219"/>
                  <a:gd name="connsiteY1" fmla="*/ 17872 h 254169"/>
                  <a:gd name="connsiteX2" fmla="*/ 758219 w 758219"/>
                  <a:gd name="connsiteY2" fmla="*/ 39527 h 254169"/>
                  <a:gd name="connsiteX0" fmla="*/ 758219 w 758219"/>
                  <a:gd name="connsiteY0" fmla="*/ 41652 h 256294"/>
                  <a:gd name="connsiteX1" fmla="*/ 0 w 758219"/>
                  <a:gd name="connsiteY1" fmla="*/ 19997 h 256294"/>
                  <a:gd name="connsiteX2" fmla="*/ 758219 w 758219"/>
                  <a:gd name="connsiteY2" fmla="*/ 41652 h 256294"/>
                  <a:gd name="connsiteX0" fmla="*/ 758219 w 758219"/>
                  <a:gd name="connsiteY0" fmla="*/ 41652 h 225325"/>
                  <a:gd name="connsiteX1" fmla="*/ 0 w 758219"/>
                  <a:gd name="connsiteY1" fmla="*/ 19997 h 225325"/>
                  <a:gd name="connsiteX2" fmla="*/ 758219 w 758219"/>
                  <a:gd name="connsiteY2" fmla="*/ 41652 h 225325"/>
                  <a:gd name="connsiteX0" fmla="*/ 758219 w 758219"/>
                  <a:gd name="connsiteY0" fmla="*/ 41652 h 220620"/>
                  <a:gd name="connsiteX1" fmla="*/ 0 w 758219"/>
                  <a:gd name="connsiteY1" fmla="*/ 19997 h 220620"/>
                  <a:gd name="connsiteX2" fmla="*/ 758219 w 758219"/>
                  <a:gd name="connsiteY2" fmla="*/ 41652 h 220620"/>
                  <a:gd name="connsiteX0" fmla="*/ 758219 w 758219"/>
                  <a:gd name="connsiteY0" fmla="*/ 41652 h 243867"/>
                  <a:gd name="connsiteX1" fmla="*/ 0 w 758219"/>
                  <a:gd name="connsiteY1" fmla="*/ 19997 h 243867"/>
                  <a:gd name="connsiteX2" fmla="*/ 758219 w 758219"/>
                  <a:gd name="connsiteY2" fmla="*/ 41652 h 243867"/>
                  <a:gd name="connsiteX0" fmla="*/ 758219 w 758219"/>
                  <a:gd name="connsiteY0" fmla="*/ 40550 h 242765"/>
                  <a:gd name="connsiteX1" fmla="*/ 0 w 758219"/>
                  <a:gd name="connsiteY1" fmla="*/ 18895 h 242765"/>
                  <a:gd name="connsiteX2" fmla="*/ 758219 w 758219"/>
                  <a:gd name="connsiteY2" fmla="*/ 40550 h 242765"/>
                  <a:gd name="connsiteX0" fmla="*/ 758219 w 758219"/>
                  <a:gd name="connsiteY0" fmla="*/ 42688 h 244903"/>
                  <a:gd name="connsiteX1" fmla="*/ 0 w 758219"/>
                  <a:gd name="connsiteY1" fmla="*/ 21033 h 244903"/>
                  <a:gd name="connsiteX2" fmla="*/ 758219 w 758219"/>
                  <a:gd name="connsiteY2" fmla="*/ 42688 h 244903"/>
                  <a:gd name="connsiteX0" fmla="*/ 1151944 w 1151944"/>
                  <a:gd name="connsiteY0" fmla="*/ 204220 h 335653"/>
                  <a:gd name="connsiteX1" fmla="*/ 0 w 1151944"/>
                  <a:gd name="connsiteY1" fmla="*/ 6352 h 335653"/>
                  <a:gd name="connsiteX2" fmla="*/ 1151944 w 1151944"/>
                  <a:gd name="connsiteY2" fmla="*/ 204220 h 335653"/>
                  <a:gd name="connsiteX0" fmla="*/ 1151944 w 1151944"/>
                  <a:gd name="connsiteY0" fmla="*/ 250951 h 382384"/>
                  <a:gd name="connsiteX1" fmla="*/ 0 w 1151944"/>
                  <a:gd name="connsiteY1" fmla="*/ 53083 h 382384"/>
                  <a:gd name="connsiteX2" fmla="*/ 1151944 w 1151944"/>
                  <a:gd name="connsiteY2" fmla="*/ 250951 h 382384"/>
                  <a:gd name="connsiteX0" fmla="*/ 1151944 w 1151944"/>
                  <a:gd name="connsiteY0" fmla="*/ 411204 h 542637"/>
                  <a:gd name="connsiteX1" fmla="*/ 0 w 1151944"/>
                  <a:gd name="connsiteY1" fmla="*/ 213336 h 542637"/>
                  <a:gd name="connsiteX2" fmla="*/ 1151944 w 1151944"/>
                  <a:gd name="connsiteY2" fmla="*/ 411204 h 542637"/>
                  <a:gd name="connsiteX0" fmla="*/ 1151944 w 1151944"/>
                  <a:gd name="connsiteY0" fmla="*/ 408203 h 539636"/>
                  <a:gd name="connsiteX1" fmla="*/ 0 w 1151944"/>
                  <a:gd name="connsiteY1" fmla="*/ 210335 h 539636"/>
                  <a:gd name="connsiteX2" fmla="*/ 1151944 w 1151944"/>
                  <a:gd name="connsiteY2" fmla="*/ 408203 h 539636"/>
                  <a:gd name="connsiteX0" fmla="*/ 1151944 w 1151944"/>
                  <a:gd name="connsiteY0" fmla="*/ 403992 h 535425"/>
                  <a:gd name="connsiteX1" fmla="*/ 0 w 1151944"/>
                  <a:gd name="connsiteY1" fmla="*/ 206124 h 535425"/>
                  <a:gd name="connsiteX2" fmla="*/ 1151944 w 1151944"/>
                  <a:gd name="connsiteY2" fmla="*/ 403992 h 535425"/>
                  <a:gd name="connsiteX0" fmla="*/ 1151944 w 1151944"/>
                  <a:gd name="connsiteY0" fmla="*/ 406096 h 537529"/>
                  <a:gd name="connsiteX1" fmla="*/ 0 w 1151944"/>
                  <a:gd name="connsiteY1" fmla="*/ 208228 h 537529"/>
                  <a:gd name="connsiteX2" fmla="*/ 1151944 w 1151944"/>
                  <a:gd name="connsiteY2" fmla="*/ 406096 h 537529"/>
                  <a:gd name="connsiteX0" fmla="*/ 1151944 w 1151944"/>
                  <a:gd name="connsiteY0" fmla="*/ 406096 h 500290"/>
                  <a:gd name="connsiteX1" fmla="*/ 0 w 1151944"/>
                  <a:gd name="connsiteY1" fmla="*/ 208228 h 500290"/>
                  <a:gd name="connsiteX2" fmla="*/ 1151944 w 1151944"/>
                  <a:gd name="connsiteY2" fmla="*/ 406096 h 500290"/>
                  <a:gd name="connsiteX0" fmla="*/ 1151944 w 1151944"/>
                  <a:gd name="connsiteY0" fmla="*/ 406096 h 406096"/>
                  <a:gd name="connsiteX1" fmla="*/ 0 w 1151944"/>
                  <a:gd name="connsiteY1" fmla="*/ 208228 h 406096"/>
                  <a:gd name="connsiteX2" fmla="*/ 1151944 w 1151944"/>
                  <a:gd name="connsiteY2" fmla="*/ 406096 h 406096"/>
                  <a:gd name="connsiteX0" fmla="*/ 1151944 w 1151944"/>
                  <a:gd name="connsiteY0" fmla="*/ 406096 h 406096"/>
                  <a:gd name="connsiteX1" fmla="*/ 0 w 1151944"/>
                  <a:gd name="connsiteY1" fmla="*/ 208228 h 406096"/>
                  <a:gd name="connsiteX2" fmla="*/ 1151944 w 1151944"/>
                  <a:gd name="connsiteY2" fmla="*/ 406096 h 406096"/>
                  <a:gd name="connsiteX0" fmla="*/ 1151944 w 1151944"/>
                  <a:gd name="connsiteY0" fmla="*/ 406096 h 406096"/>
                  <a:gd name="connsiteX1" fmla="*/ 0 w 1151944"/>
                  <a:gd name="connsiteY1" fmla="*/ 208228 h 406096"/>
                  <a:gd name="connsiteX2" fmla="*/ 1151944 w 1151944"/>
                  <a:gd name="connsiteY2" fmla="*/ 406096 h 406096"/>
                  <a:gd name="connsiteX0" fmla="*/ 1151944 w 1151944"/>
                  <a:gd name="connsiteY0" fmla="*/ 357615 h 357615"/>
                  <a:gd name="connsiteX1" fmla="*/ 0 w 1151944"/>
                  <a:gd name="connsiteY1" fmla="*/ 231464 h 357615"/>
                  <a:gd name="connsiteX2" fmla="*/ 1151944 w 1151944"/>
                  <a:gd name="connsiteY2" fmla="*/ 357615 h 357615"/>
                  <a:gd name="connsiteX0" fmla="*/ 1001433 w 1001433"/>
                  <a:gd name="connsiteY0" fmla="*/ 351838 h 351838"/>
                  <a:gd name="connsiteX1" fmla="*/ 0 w 1001433"/>
                  <a:gd name="connsiteY1" fmla="*/ 234651 h 351838"/>
                  <a:gd name="connsiteX2" fmla="*/ 1001433 w 1001433"/>
                  <a:gd name="connsiteY2" fmla="*/ 351838 h 351838"/>
                  <a:gd name="connsiteX0" fmla="*/ 1006551 w 1033714"/>
                  <a:gd name="connsiteY0" fmla="*/ 412095 h 412095"/>
                  <a:gd name="connsiteX1" fmla="*/ 751840 w 1033714"/>
                  <a:gd name="connsiteY1" fmla="*/ 1023 h 412095"/>
                  <a:gd name="connsiteX2" fmla="*/ 5118 w 1033714"/>
                  <a:gd name="connsiteY2" fmla="*/ 294908 h 412095"/>
                  <a:gd name="connsiteX3" fmla="*/ 1006551 w 1033714"/>
                  <a:gd name="connsiteY3" fmla="*/ 412095 h 412095"/>
                  <a:gd name="connsiteX0" fmla="*/ 1007036 w 1040845"/>
                  <a:gd name="connsiteY0" fmla="*/ 431795 h 431795"/>
                  <a:gd name="connsiteX1" fmla="*/ 752325 w 1040845"/>
                  <a:gd name="connsiteY1" fmla="*/ 20723 h 431795"/>
                  <a:gd name="connsiteX2" fmla="*/ 5603 w 1040845"/>
                  <a:gd name="connsiteY2" fmla="*/ 314608 h 431795"/>
                  <a:gd name="connsiteX3" fmla="*/ 1007036 w 1040845"/>
                  <a:gd name="connsiteY3" fmla="*/ 431795 h 431795"/>
                  <a:gd name="connsiteX0" fmla="*/ 1007036 w 1007036"/>
                  <a:gd name="connsiteY0" fmla="*/ 431795 h 431795"/>
                  <a:gd name="connsiteX1" fmla="*/ 752325 w 1007036"/>
                  <a:gd name="connsiteY1" fmla="*/ 20723 h 431795"/>
                  <a:gd name="connsiteX2" fmla="*/ 5603 w 1007036"/>
                  <a:gd name="connsiteY2" fmla="*/ 314608 h 431795"/>
                  <a:gd name="connsiteX3" fmla="*/ 1007036 w 1007036"/>
                  <a:gd name="connsiteY3" fmla="*/ 431795 h 431795"/>
                  <a:gd name="connsiteX0" fmla="*/ 1007036 w 1007036"/>
                  <a:gd name="connsiteY0" fmla="*/ 431795 h 445433"/>
                  <a:gd name="connsiteX1" fmla="*/ 752325 w 1007036"/>
                  <a:gd name="connsiteY1" fmla="*/ 20723 h 445433"/>
                  <a:gd name="connsiteX2" fmla="*/ 5603 w 1007036"/>
                  <a:gd name="connsiteY2" fmla="*/ 314608 h 445433"/>
                  <a:gd name="connsiteX3" fmla="*/ 1007036 w 1007036"/>
                  <a:gd name="connsiteY3" fmla="*/ 431795 h 445433"/>
                  <a:gd name="connsiteX0" fmla="*/ 1001433 w 1001433"/>
                  <a:gd name="connsiteY0" fmla="*/ 439373 h 453011"/>
                  <a:gd name="connsiteX1" fmla="*/ 746722 w 1001433"/>
                  <a:gd name="connsiteY1" fmla="*/ 28301 h 453011"/>
                  <a:gd name="connsiteX2" fmla="*/ 0 w 1001433"/>
                  <a:gd name="connsiteY2" fmla="*/ 322186 h 453011"/>
                  <a:gd name="connsiteX3" fmla="*/ 1001433 w 1001433"/>
                  <a:gd name="connsiteY3" fmla="*/ 439373 h 453011"/>
                  <a:gd name="connsiteX0" fmla="*/ 982619 w 982619"/>
                  <a:gd name="connsiteY0" fmla="*/ 412630 h 428086"/>
                  <a:gd name="connsiteX1" fmla="*/ 727908 w 982619"/>
                  <a:gd name="connsiteY1" fmla="*/ 1558 h 428086"/>
                  <a:gd name="connsiteX2" fmla="*/ 0 w 982619"/>
                  <a:gd name="connsiteY2" fmla="*/ 302587 h 428086"/>
                  <a:gd name="connsiteX3" fmla="*/ 982619 w 982619"/>
                  <a:gd name="connsiteY3" fmla="*/ 412630 h 428086"/>
                  <a:gd name="connsiteX0" fmla="*/ 982619 w 982619"/>
                  <a:gd name="connsiteY0" fmla="*/ 412630 h 420206"/>
                  <a:gd name="connsiteX1" fmla="*/ 727908 w 982619"/>
                  <a:gd name="connsiteY1" fmla="*/ 1558 h 420206"/>
                  <a:gd name="connsiteX2" fmla="*/ 0 w 982619"/>
                  <a:gd name="connsiteY2" fmla="*/ 302587 h 420206"/>
                  <a:gd name="connsiteX3" fmla="*/ 982619 w 982619"/>
                  <a:gd name="connsiteY3" fmla="*/ 412630 h 420206"/>
                  <a:gd name="connsiteX0" fmla="*/ 982619 w 982619"/>
                  <a:gd name="connsiteY0" fmla="*/ 410270 h 417846"/>
                  <a:gd name="connsiteX1" fmla="*/ 577397 w 982619"/>
                  <a:gd name="connsiteY1" fmla="*/ 1580 h 417846"/>
                  <a:gd name="connsiteX2" fmla="*/ 0 w 982619"/>
                  <a:gd name="connsiteY2" fmla="*/ 300227 h 417846"/>
                  <a:gd name="connsiteX3" fmla="*/ 982619 w 982619"/>
                  <a:gd name="connsiteY3" fmla="*/ 410270 h 417846"/>
                  <a:gd name="connsiteX0" fmla="*/ 982619 w 982619"/>
                  <a:gd name="connsiteY0" fmla="*/ 408914 h 416490"/>
                  <a:gd name="connsiteX1" fmla="*/ 577397 w 982619"/>
                  <a:gd name="connsiteY1" fmla="*/ 224 h 416490"/>
                  <a:gd name="connsiteX2" fmla="*/ 0 w 982619"/>
                  <a:gd name="connsiteY2" fmla="*/ 298871 h 416490"/>
                  <a:gd name="connsiteX3" fmla="*/ 982619 w 982619"/>
                  <a:gd name="connsiteY3" fmla="*/ 408914 h 416490"/>
                  <a:gd name="connsiteX0" fmla="*/ 956751 w 956751"/>
                  <a:gd name="connsiteY0" fmla="*/ 405386 h 413535"/>
                  <a:gd name="connsiteX1" fmla="*/ 577397 w 956751"/>
                  <a:gd name="connsiteY1" fmla="*/ 1459 h 413535"/>
                  <a:gd name="connsiteX2" fmla="*/ 0 w 956751"/>
                  <a:gd name="connsiteY2" fmla="*/ 300106 h 413535"/>
                  <a:gd name="connsiteX3" fmla="*/ 956751 w 956751"/>
                  <a:gd name="connsiteY3" fmla="*/ 405386 h 413535"/>
                  <a:gd name="connsiteX0" fmla="*/ 952048 w 952048"/>
                  <a:gd name="connsiteY0" fmla="*/ 398069 h 407219"/>
                  <a:gd name="connsiteX1" fmla="*/ 577397 w 952048"/>
                  <a:gd name="connsiteY1" fmla="*/ 1286 h 407219"/>
                  <a:gd name="connsiteX2" fmla="*/ 0 w 952048"/>
                  <a:gd name="connsiteY2" fmla="*/ 299933 h 407219"/>
                  <a:gd name="connsiteX3" fmla="*/ 952048 w 952048"/>
                  <a:gd name="connsiteY3" fmla="*/ 398069 h 407219"/>
                  <a:gd name="connsiteX0" fmla="*/ 952048 w 952048"/>
                  <a:gd name="connsiteY0" fmla="*/ 398069 h 419490"/>
                  <a:gd name="connsiteX1" fmla="*/ 577397 w 952048"/>
                  <a:gd name="connsiteY1" fmla="*/ 1286 h 419490"/>
                  <a:gd name="connsiteX2" fmla="*/ 0 w 952048"/>
                  <a:gd name="connsiteY2" fmla="*/ 299933 h 419490"/>
                  <a:gd name="connsiteX3" fmla="*/ 952048 w 952048"/>
                  <a:gd name="connsiteY3" fmla="*/ 398069 h 419490"/>
                  <a:gd name="connsiteX0" fmla="*/ 952048 w 952048"/>
                  <a:gd name="connsiteY0" fmla="*/ 398069 h 423030"/>
                  <a:gd name="connsiteX1" fmla="*/ 577397 w 952048"/>
                  <a:gd name="connsiteY1" fmla="*/ 1286 h 423030"/>
                  <a:gd name="connsiteX2" fmla="*/ 0 w 952048"/>
                  <a:gd name="connsiteY2" fmla="*/ 299933 h 423030"/>
                  <a:gd name="connsiteX3" fmla="*/ 952048 w 952048"/>
                  <a:gd name="connsiteY3" fmla="*/ 398069 h 423030"/>
                  <a:gd name="connsiteX0" fmla="*/ 952048 w 952048"/>
                  <a:gd name="connsiteY0" fmla="*/ 398069 h 420919"/>
                  <a:gd name="connsiteX1" fmla="*/ 577397 w 952048"/>
                  <a:gd name="connsiteY1" fmla="*/ 1286 h 420919"/>
                  <a:gd name="connsiteX2" fmla="*/ 0 w 952048"/>
                  <a:gd name="connsiteY2" fmla="*/ 299933 h 420919"/>
                  <a:gd name="connsiteX3" fmla="*/ 952048 w 952048"/>
                  <a:gd name="connsiteY3" fmla="*/ 398069 h 420919"/>
                  <a:gd name="connsiteX0" fmla="*/ 952048 w 955367"/>
                  <a:gd name="connsiteY0" fmla="*/ 398069 h 420919"/>
                  <a:gd name="connsiteX1" fmla="*/ 577397 w 955367"/>
                  <a:gd name="connsiteY1" fmla="*/ 1286 h 420919"/>
                  <a:gd name="connsiteX2" fmla="*/ 0 w 955367"/>
                  <a:gd name="connsiteY2" fmla="*/ 299933 h 420919"/>
                  <a:gd name="connsiteX3" fmla="*/ 952048 w 955367"/>
                  <a:gd name="connsiteY3" fmla="*/ 398069 h 420919"/>
                  <a:gd name="connsiteX0" fmla="*/ 952048 w 955827"/>
                  <a:gd name="connsiteY0" fmla="*/ 397712 h 420562"/>
                  <a:gd name="connsiteX1" fmla="*/ 577397 w 955827"/>
                  <a:gd name="connsiteY1" fmla="*/ 929 h 420562"/>
                  <a:gd name="connsiteX2" fmla="*/ 0 w 955827"/>
                  <a:gd name="connsiteY2" fmla="*/ 299576 h 420562"/>
                  <a:gd name="connsiteX3" fmla="*/ 952048 w 955827"/>
                  <a:gd name="connsiteY3" fmla="*/ 397712 h 420562"/>
                  <a:gd name="connsiteX0" fmla="*/ 952048 w 955827"/>
                  <a:gd name="connsiteY0" fmla="*/ 397712 h 420562"/>
                  <a:gd name="connsiteX1" fmla="*/ 577397 w 955827"/>
                  <a:gd name="connsiteY1" fmla="*/ 929 h 420562"/>
                  <a:gd name="connsiteX2" fmla="*/ 0 w 955827"/>
                  <a:gd name="connsiteY2" fmla="*/ 299576 h 420562"/>
                  <a:gd name="connsiteX3" fmla="*/ 952048 w 955827"/>
                  <a:gd name="connsiteY3" fmla="*/ 397712 h 420562"/>
                  <a:gd name="connsiteX0" fmla="*/ 952048 w 955759"/>
                  <a:gd name="connsiteY0" fmla="*/ 397712 h 420562"/>
                  <a:gd name="connsiteX1" fmla="*/ 577397 w 955759"/>
                  <a:gd name="connsiteY1" fmla="*/ 929 h 420562"/>
                  <a:gd name="connsiteX2" fmla="*/ 0 w 955759"/>
                  <a:gd name="connsiteY2" fmla="*/ 299576 h 420562"/>
                  <a:gd name="connsiteX3" fmla="*/ 952048 w 955759"/>
                  <a:gd name="connsiteY3" fmla="*/ 397712 h 420562"/>
                  <a:gd name="connsiteX0" fmla="*/ 952048 w 954180"/>
                  <a:gd name="connsiteY0" fmla="*/ 397888 h 420738"/>
                  <a:gd name="connsiteX1" fmla="*/ 577397 w 954180"/>
                  <a:gd name="connsiteY1" fmla="*/ 1105 h 420738"/>
                  <a:gd name="connsiteX2" fmla="*/ 0 w 954180"/>
                  <a:gd name="connsiteY2" fmla="*/ 299752 h 420738"/>
                  <a:gd name="connsiteX3" fmla="*/ 952048 w 954180"/>
                  <a:gd name="connsiteY3" fmla="*/ 397888 h 420738"/>
                  <a:gd name="connsiteX0" fmla="*/ 952048 w 952737"/>
                  <a:gd name="connsiteY0" fmla="*/ 397960 h 420810"/>
                  <a:gd name="connsiteX1" fmla="*/ 577397 w 952737"/>
                  <a:gd name="connsiteY1" fmla="*/ 1177 h 420810"/>
                  <a:gd name="connsiteX2" fmla="*/ 0 w 952737"/>
                  <a:gd name="connsiteY2" fmla="*/ 299824 h 420810"/>
                  <a:gd name="connsiteX3" fmla="*/ 952048 w 952737"/>
                  <a:gd name="connsiteY3" fmla="*/ 397960 h 420810"/>
                  <a:gd name="connsiteX0" fmla="*/ 952048 w 954928"/>
                  <a:gd name="connsiteY0" fmla="*/ 397688 h 420538"/>
                  <a:gd name="connsiteX1" fmla="*/ 577397 w 954928"/>
                  <a:gd name="connsiteY1" fmla="*/ 905 h 420538"/>
                  <a:gd name="connsiteX2" fmla="*/ 0 w 954928"/>
                  <a:gd name="connsiteY2" fmla="*/ 299552 h 420538"/>
                  <a:gd name="connsiteX3" fmla="*/ 952048 w 954928"/>
                  <a:gd name="connsiteY3" fmla="*/ 397688 h 420538"/>
                  <a:gd name="connsiteX0" fmla="*/ 952048 w 954955"/>
                  <a:gd name="connsiteY0" fmla="*/ 399042 h 421892"/>
                  <a:gd name="connsiteX1" fmla="*/ 577397 w 954955"/>
                  <a:gd name="connsiteY1" fmla="*/ 2259 h 421892"/>
                  <a:gd name="connsiteX2" fmla="*/ 0 w 954955"/>
                  <a:gd name="connsiteY2" fmla="*/ 300906 h 421892"/>
                  <a:gd name="connsiteX3" fmla="*/ 952048 w 954955"/>
                  <a:gd name="connsiteY3" fmla="*/ 399042 h 421892"/>
                  <a:gd name="connsiteX0" fmla="*/ 952048 w 955507"/>
                  <a:gd name="connsiteY0" fmla="*/ 397688 h 420538"/>
                  <a:gd name="connsiteX1" fmla="*/ 577397 w 955507"/>
                  <a:gd name="connsiteY1" fmla="*/ 905 h 420538"/>
                  <a:gd name="connsiteX2" fmla="*/ 0 w 955507"/>
                  <a:gd name="connsiteY2" fmla="*/ 299552 h 420538"/>
                  <a:gd name="connsiteX3" fmla="*/ 952048 w 955507"/>
                  <a:gd name="connsiteY3" fmla="*/ 397688 h 420538"/>
                  <a:gd name="connsiteX0" fmla="*/ 952048 w 955161"/>
                  <a:gd name="connsiteY0" fmla="*/ 398091 h 420941"/>
                  <a:gd name="connsiteX1" fmla="*/ 577397 w 955161"/>
                  <a:gd name="connsiteY1" fmla="*/ 1308 h 420941"/>
                  <a:gd name="connsiteX2" fmla="*/ 0 w 955161"/>
                  <a:gd name="connsiteY2" fmla="*/ 299955 h 420941"/>
                  <a:gd name="connsiteX3" fmla="*/ 952048 w 955161"/>
                  <a:gd name="connsiteY3" fmla="*/ 398091 h 420941"/>
                  <a:gd name="connsiteX0" fmla="*/ 952048 w 953655"/>
                  <a:gd name="connsiteY0" fmla="*/ 398031 h 420881"/>
                  <a:gd name="connsiteX1" fmla="*/ 577397 w 953655"/>
                  <a:gd name="connsiteY1" fmla="*/ 1248 h 420881"/>
                  <a:gd name="connsiteX2" fmla="*/ 0 w 953655"/>
                  <a:gd name="connsiteY2" fmla="*/ 299895 h 420881"/>
                  <a:gd name="connsiteX3" fmla="*/ 952048 w 953655"/>
                  <a:gd name="connsiteY3" fmla="*/ 398031 h 420881"/>
                  <a:gd name="connsiteX0" fmla="*/ 952048 w 953351"/>
                  <a:gd name="connsiteY0" fmla="*/ 402258 h 424561"/>
                  <a:gd name="connsiteX1" fmla="*/ 577397 w 953351"/>
                  <a:gd name="connsiteY1" fmla="*/ 3094 h 424561"/>
                  <a:gd name="connsiteX2" fmla="*/ 0 w 953351"/>
                  <a:gd name="connsiteY2" fmla="*/ 301741 h 424561"/>
                  <a:gd name="connsiteX3" fmla="*/ 952048 w 953351"/>
                  <a:gd name="connsiteY3" fmla="*/ 402258 h 424561"/>
                  <a:gd name="connsiteX0" fmla="*/ 956751 w 958034"/>
                  <a:gd name="connsiteY0" fmla="*/ 407240 h 428505"/>
                  <a:gd name="connsiteX1" fmla="*/ 577397 w 958034"/>
                  <a:gd name="connsiteY1" fmla="*/ 3314 h 428505"/>
                  <a:gd name="connsiteX2" fmla="*/ 0 w 958034"/>
                  <a:gd name="connsiteY2" fmla="*/ 301961 h 428505"/>
                  <a:gd name="connsiteX3" fmla="*/ 956751 w 958034"/>
                  <a:gd name="connsiteY3" fmla="*/ 407240 h 428505"/>
                  <a:gd name="connsiteX0" fmla="*/ 952048 w 953351"/>
                  <a:gd name="connsiteY0" fmla="*/ 402259 h 424562"/>
                  <a:gd name="connsiteX1" fmla="*/ 577397 w 953351"/>
                  <a:gd name="connsiteY1" fmla="*/ 3095 h 424562"/>
                  <a:gd name="connsiteX2" fmla="*/ 0 w 953351"/>
                  <a:gd name="connsiteY2" fmla="*/ 301742 h 424562"/>
                  <a:gd name="connsiteX3" fmla="*/ 952048 w 953351"/>
                  <a:gd name="connsiteY3" fmla="*/ 402259 h 424562"/>
                  <a:gd name="connsiteX0" fmla="*/ 952048 w 954266"/>
                  <a:gd name="connsiteY0" fmla="*/ 402259 h 424562"/>
                  <a:gd name="connsiteX1" fmla="*/ 577397 w 954266"/>
                  <a:gd name="connsiteY1" fmla="*/ 3095 h 424562"/>
                  <a:gd name="connsiteX2" fmla="*/ 0 w 954266"/>
                  <a:gd name="connsiteY2" fmla="*/ 301742 h 424562"/>
                  <a:gd name="connsiteX3" fmla="*/ 952048 w 954266"/>
                  <a:gd name="connsiteY3" fmla="*/ 402259 h 424562"/>
                  <a:gd name="connsiteX0" fmla="*/ 952048 w 954451"/>
                  <a:gd name="connsiteY0" fmla="*/ 399931 h 422234"/>
                  <a:gd name="connsiteX1" fmla="*/ 577397 w 954451"/>
                  <a:gd name="connsiteY1" fmla="*/ 767 h 422234"/>
                  <a:gd name="connsiteX2" fmla="*/ 0 w 954451"/>
                  <a:gd name="connsiteY2" fmla="*/ 299414 h 422234"/>
                  <a:gd name="connsiteX3" fmla="*/ 952048 w 954451"/>
                  <a:gd name="connsiteY3" fmla="*/ 399931 h 422234"/>
                  <a:gd name="connsiteX0" fmla="*/ 952048 w 953187"/>
                  <a:gd name="connsiteY0" fmla="*/ 399500 h 421803"/>
                  <a:gd name="connsiteX1" fmla="*/ 577397 w 953187"/>
                  <a:gd name="connsiteY1" fmla="*/ 336 h 421803"/>
                  <a:gd name="connsiteX2" fmla="*/ 0 w 953187"/>
                  <a:gd name="connsiteY2" fmla="*/ 298983 h 421803"/>
                  <a:gd name="connsiteX3" fmla="*/ 952048 w 953187"/>
                  <a:gd name="connsiteY3" fmla="*/ 399500 h 421803"/>
                  <a:gd name="connsiteX0" fmla="*/ 952048 w 952933"/>
                  <a:gd name="connsiteY0" fmla="*/ 399689 h 421992"/>
                  <a:gd name="connsiteX1" fmla="*/ 577397 w 952933"/>
                  <a:gd name="connsiteY1" fmla="*/ 525 h 421992"/>
                  <a:gd name="connsiteX2" fmla="*/ 0 w 952933"/>
                  <a:gd name="connsiteY2" fmla="*/ 299172 h 421992"/>
                  <a:gd name="connsiteX3" fmla="*/ 952048 w 952933"/>
                  <a:gd name="connsiteY3" fmla="*/ 399689 h 421992"/>
                  <a:gd name="connsiteX0" fmla="*/ 952048 w 952933"/>
                  <a:gd name="connsiteY0" fmla="*/ 399661 h 421964"/>
                  <a:gd name="connsiteX1" fmla="*/ 577397 w 952933"/>
                  <a:gd name="connsiteY1" fmla="*/ 497 h 421964"/>
                  <a:gd name="connsiteX2" fmla="*/ 0 w 952933"/>
                  <a:gd name="connsiteY2" fmla="*/ 299144 h 421964"/>
                  <a:gd name="connsiteX3" fmla="*/ 952048 w 952933"/>
                  <a:gd name="connsiteY3" fmla="*/ 399661 h 421964"/>
                  <a:gd name="connsiteX0" fmla="*/ 952048 w 954099"/>
                  <a:gd name="connsiteY0" fmla="*/ 399531 h 421834"/>
                  <a:gd name="connsiteX1" fmla="*/ 577397 w 954099"/>
                  <a:gd name="connsiteY1" fmla="*/ 367 h 421834"/>
                  <a:gd name="connsiteX2" fmla="*/ 0 w 954099"/>
                  <a:gd name="connsiteY2" fmla="*/ 299014 h 421834"/>
                  <a:gd name="connsiteX3" fmla="*/ 952048 w 954099"/>
                  <a:gd name="connsiteY3" fmla="*/ 399531 h 421834"/>
                  <a:gd name="connsiteX0" fmla="*/ 952048 w 953217"/>
                  <a:gd name="connsiteY0" fmla="*/ 371325 h 393628"/>
                  <a:gd name="connsiteX1" fmla="*/ 393962 w 953217"/>
                  <a:gd name="connsiteY1" fmla="*/ 736 h 393628"/>
                  <a:gd name="connsiteX2" fmla="*/ 0 w 953217"/>
                  <a:gd name="connsiteY2" fmla="*/ 270808 h 393628"/>
                  <a:gd name="connsiteX3" fmla="*/ 952048 w 953217"/>
                  <a:gd name="connsiteY3" fmla="*/ 371325 h 393628"/>
                  <a:gd name="connsiteX0" fmla="*/ 952048 w 995923"/>
                  <a:gd name="connsiteY0" fmla="*/ 404804 h 427107"/>
                  <a:gd name="connsiteX1" fmla="*/ 801091 w 995923"/>
                  <a:gd name="connsiteY1" fmla="*/ 44580 h 427107"/>
                  <a:gd name="connsiteX2" fmla="*/ 393962 w 995923"/>
                  <a:gd name="connsiteY2" fmla="*/ 34215 h 427107"/>
                  <a:gd name="connsiteX3" fmla="*/ 0 w 995923"/>
                  <a:gd name="connsiteY3" fmla="*/ 304287 h 427107"/>
                  <a:gd name="connsiteX4" fmla="*/ 952048 w 995923"/>
                  <a:gd name="connsiteY4" fmla="*/ 404804 h 427107"/>
                  <a:gd name="connsiteX0" fmla="*/ 952048 w 955995"/>
                  <a:gd name="connsiteY0" fmla="*/ 404804 h 427107"/>
                  <a:gd name="connsiteX1" fmla="*/ 801091 w 955995"/>
                  <a:gd name="connsiteY1" fmla="*/ 44580 h 427107"/>
                  <a:gd name="connsiteX2" fmla="*/ 393962 w 955995"/>
                  <a:gd name="connsiteY2" fmla="*/ 34215 h 427107"/>
                  <a:gd name="connsiteX3" fmla="*/ 0 w 955995"/>
                  <a:gd name="connsiteY3" fmla="*/ 304287 h 427107"/>
                  <a:gd name="connsiteX4" fmla="*/ 952048 w 955995"/>
                  <a:gd name="connsiteY4" fmla="*/ 404804 h 427107"/>
                  <a:gd name="connsiteX0" fmla="*/ 952048 w 956381"/>
                  <a:gd name="connsiteY0" fmla="*/ 404804 h 427107"/>
                  <a:gd name="connsiteX1" fmla="*/ 810498 w 956381"/>
                  <a:gd name="connsiteY1" fmla="*/ 44580 h 427107"/>
                  <a:gd name="connsiteX2" fmla="*/ 393962 w 956381"/>
                  <a:gd name="connsiteY2" fmla="*/ 34215 h 427107"/>
                  <a:gd name="connsiteX3" fmla="*/ 0 w 956381"/>
                  <a:gd name="connsiteY3" fmla="*/ 304287 h 427107"/>
                  <a:gd name="connsiteX4" fmla="*/ 952048 w 956381"/>
                  <a:gd name="connsiteY4" fmla="*/ 404804 h 427107"/>
                  <a:gd name="connsiteX0" fmla="*/ 952048 w 956010"/>
                  <a:gd name="connsiteY0" fmla="*/ 401365 h 423668"/>
                  <a:gd name="connsiteX1" fmla="*/ 810498 w 956010"/>
                  <a:gd name="connsiteY1" fmla="*/ 41141 h 423668"/>
                  <a:gd name="connsiteX2" fmla="*/ 393962 w 956010"/>
                  <a:gd name="connsiteY2" fmla="*/ 30776 h 423668"/>
                  <a:gd name="connsiteX3" fmla="*/ 0 w 956010"/>
                  <a:gd name="connsiteY3" fmla="*/ 300848 h 423668"/>
                  <a:gd name="connsiteX4" fmla="*/ 952048 w 956010"/>
                  <a:gd name="connsiteY4" fmla="*/ 401365 h 423668"/>
                  <a:gd name="connsiteX0" fmla="*/ 952048 w 956010"/>
                  <a:gd name="connsiteY0" fmla="*/ 395878 h 418181"/>
                  <a:gd name="connsiteX1" fmla="*/ 810498 w 956010"/>
                  <a:gd name="connsiteY1" fmla="*/ 35654 h 418181"/>
                  <a:gd name="connsiteX2" fmla="*/ 393962 w 956010"/>
                  <a:gd name="connsiteY2" fmla="*/ 25289 h 418181"/>
                  <a:gd name="connsiteX3" fmla="*/ 0 w 956010"/>
                  <a:gd name="connsiteY3" fmla="*/ 295361 h 418181"/>
                  <a:gd name="connsiteX4" fmla="*/ 952048 w 956010"/>
                  <a:gd name="connsiteY4" fmla="*/ 395878 h 418181"/>
                  <a:gd name="connsiteX0" fmla="*/ 952048 w 956010"/>
                  <a:gd name="connsiteY0" fmla="*/ 395878 h 418181"/>
                  <a:gd name="connsiteX1" fmla="*/ 810498 w 956010"/>
                  <a:gd name="connsiteY1" fmla="*/ 35654 h 418181"/>
                  <a:gd name="connsiteX2" fmla="*/ 393962 w 956010"/>
                  <a:gd name="connsiteY2" fmla="*/ 25289 h 418181"/>
                  <a:gd name="connsiteX3" fmla="*/ 0 w 956010"/>
                  <a:gd name="connsiteY3" fmla="*/ 295361 h 418181"/>
                  <a:gd name="connsiteX4" fmla="*/ 952048 w 956010"/>
                  <a:gd name="connsiteY4" fmla="*/ 395878 h 418181"/>
                  <a:gd name="connsiteX0" fmla="*/ 952048 w 956010"/>
                  <a:gd name="connsiteY0" fmla="*/ 395878 h 418181"/>
                  <a:gd name="connsiteX1" fmla="*/ 810498 w 956010"/>
                  <a:gd name="connsiteY1" fmla="*/ 35654 h 418181"/>
                  <a:gd name="connsiteX2" fmla="*/ 393962 w 956010"/>
                  <a:gd name="connsiteY2" fmla="*/ 25289 h 418181"/>
                  <a:gd name="connsiteX3" fmla="*/ 0 w 956010"/>
                  <a:gd name="connsiteY3" fmla="*/ 295361 h 418181"/>
                  <a:gd name="connsiteX4" fmla="*/ 952048 w 956010"/>
                  <a:gd name="connsiteY4" fmla="*/ 395878 h 418181"/>
                  <a:gd name="connsiteX0" fmla="*/ 952048 w 956381"/>
                  <a:gd name="connsiteY0" fmla="*/ 402131 h 424434"/>
                  <a:gd name="connsiteX1" fmla="*/ 810498 w 956381"/>
                  <a:gd name="connsiteY1" fmla="*/ 41907 h 424434"/>
                  <a:gd name="connsiteX2" fmla="*/ 393962 w 956381"/>
                  <a:gd name="connsiteY2" fmla="*/ 26780 h 424434"/>
                  <a:gd name="connsiteX3" fmla="*/ 0 w 956381"/>
                  <a:gd name="connsiteY3" fmla="*/ 301614 h 424434"/>
                  <a:gd name="connsiteX4" fmla="*/ 952048 w 956381"/>
                  <a:gd name="connsiteY4" fmla="*/ 402131 h 424434"/>
                  <a:gd name="connsiteX0" fmla="*/ 952048 w 956432"/>
                  <a:gd name="connsiteY0" fmla="*/ 399589 h 421892"/>
                  <a:gd name="connsiteX1" fmla="*/ 810498 w 956432"/>
                  <a:gd name="connsiteY1" fmla="*/ 39365 h 421892"/>
                  <a:gd name="connsiteX2" fmla="*/ 386907 w 956432"/>
                  <a:gd name="connsiteY2" fmla="*/ 29001 h 421892"/>
                  <a:gd name="connsiteX3" fmla="*/ 0 w 956432"/>
                  <a:gd name="connsiteY3" fmla="*/ 299072 h 421892"/>
                  <a:gd name="connsiteX4" fmla="*/ 952048 w 956432"/>
                  <a:gd name="connsiteY4" fmla="*/ 399589 h 421892"/>
                  <a:gd name="connsiteX0" fmla="*/ 952048 w 956432"/>
                  <a:gd name="connsiteY0" fmla="*/ 399589 h 421892"/>
                  <a:gd name="connsiteX1" fmla="*/ 810498 w 956432"/>
                  <a:gd name="connsiteY1" fmla="*/ 39365 h 421892"/>
                  <a:gd name="connsiteX2" fmla="*/ 386907 w 956432"/>
                  <a:gd name="connsiteY2" fmla="*/ 29001 h 421892"/>
                  <a:gd name="connsiteX3" fmla="*/ 0 w 956432"/>
                  <a:gd name="connsiteY3" fmla="*/ 299072 h 421892"/>
                  <a:gd name="connsiteX4" fmla="*/ 952048 w 956432"/>
                  <a:gd name="connsiteY4" fmla="*/ 399589 h 421892"/>
                  <a:gd name="connsiteX0" fmla="*/ 952048 w 956432"/>
                  <a:gd name="connsiteY0" fmla="*/ 399589 h 421892"/>
                  <a:gd name="connsiteX1" fmla="*/ 810498 w 956432"/>
                  <a:gd name="connsiteY1" fmla="*/ 39365 h 421892"/>
                  <a:gd name="connsiteX2" fmla="*/ 386907 w 956432"/>
                  <a:gd name="connsiteY2" fmla="*/ 29001 h 421892"/>
                  <a:gd name="connsiteX3" fmla="*/ 0 w 956432"/>
                  <a:gd name="connsiteY3" fmla="*/ 299072 h 421892"/>
                  <a:gd name="connsiteX4" fmla="*/ 952048 w 956432"/>
                  <a:gd name="connsiteY4" fmla="*/ 399589 h 421892"/>
                  <a:gd name="connsiteX0" fmla="*/ 952048 w 956432"/>
                  <a:gd name="connsiteY0" fmla="*/ 399589 h 417417"/>
                  <a:gd name="connsiteX1" fmla="*/ 810498 w 956432"/>
                  <a:gd name="connsiteY1" fmla="*/ 39365 h 417417"/>
                  <a:gd name="connsiteX2" fmla="*/ 386907 w 956432"/>
                  <a:gd name="connsiteY2" fmla="*/ 29001 h 417417"/>
                  <a:gd name="connsiteX3" fmla="*/ 0 w 956432"/>
                  <a:gd name="connsiteY3" fmla="*/ 299072 h 417417"/>
                  <a:gd name="connsiteX4" fmla="*/ 952048 w 956432"/>
                  <a:gd name="connsiteY4" fmla="*/ 399589 h 417417"/>
                  <a:gd name="connsiteX0" fmla="*/ 952048 w 956432"/>
                  <a:gd name="connsiteY0" fmla="*/ 399589 h 419447"/>
                  <a:gd name="connsiteX1" fmla="*/ 810498 w 956432"/>
                  <a:gd name="connsiteY1" fmla="*/ 39365 h 419447"/>
                  <a:gd name="connsiteX2" fmla="*/ 386907 w 956432"/>
                  <a:gd name="connsiteY2" fmla="*/ 29001 h 419447"/>
                  <a:gd name="connsiteX3" fmla="*/ 0 w 956432"/>
                  <a:gd name="connsiteY3" fmla="*/ 299072 h 419447"/>
                  <a:gd name="connsiteX4" fmla="*/ 952048 w 956432"/>
                  <a:gd name="connsiteY4" fmla="*/ 399589 h 419447"/>
                  <a:gd name="connsiteX0" fmla="*/ 952048 w 952290"/>
                  <a:gd name="connsiteY0" fmla="*/ 399589 h 419447"/>
                  <a:gd name="connsiteX1" fmla="*/ 810498 w 952290"/>
                  <a:gd name="connsiteY1" fmla="*/ 39365 h 419447"/>
                  <a:gd name="connsiteX2" fmla="*/ 386907 w 952290"/>
                  <a:gd name="connsiteY2" fmla="*/ 29001 h 419447"/>
                  <a:gd name="connsiteX3" fmla="*/ 0 w 952290"/>
                  <a:gd name="connsiteY3" fmla="*/ 299072 h 419447"/>
                  <a:gd name="connsiteX4" fmla="*/ 952048 w 952290"/>
                  <a:gd name="connsiteY4" fmla="*/ 399589 h 419447"/>
                  <a:gd name="connsiteX0" fmla="*/ 952048 w 952973"/>
                  <a:gd name="connsiteY0" fmla="*/ 399589 h 419447"/>
                  <a:gd name="connsiteX1" fmla="*/ 810498 w 952973"/>
                  <a:gd name="connsiteY1" fmla="*/ 39365 h 419447"/>
                  <a:gd name="connsiteX2" fmla="*/ 386907 w 952973"/>
                  <a:gd name="connsiteY2" fmla="*/ 29001 h 419447"/>
                  <a:gd name="connsiteX3" fmla="*/ 0 w 952973"/>
                  <a:gd name="connsiteY3" fmla="*/ 299072 h 419447"/>
                  <a:gd name="connsiteX4" fmla="*/ 952048 w 952973"/>
                  <a:gd name="connsiteY4" fmla="*/ 399589 h 41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973" h="419447">
                    <a:moveTo>
                      <a:pt x="952048" y="399589"/>
                    </a:moveTo>
                    <a:cubicBezTo>
                      <a:pt x="960974" y="197158"/>
                      <a:pt x="904688" y="101130"/>
                      <a:pt x="810498" y="39365"/>
                    </a:cubicBezTo>
                    <a:cubicBezTo>
                      <a:pt x="716308" y="-22400"/>
                      <a:pt x="493770" y="5"/>
                      <a:pt x="386907" y="29001"/>
                    </a:cubicBezTo>
                    <a:cubicBezTo>
                      <a:pt x="280044" y="57997"/>
                      <a:pt x="125906" y="185504"/>
                      <a:pt x="0" y="299072"/>
                    </a:cubicBezTo>
                    <a:cubicBezTo>
                      <a:pt x="174547" y="394449"/>
                      <a:pt x="544550" y="452025"/>
                      <a:pt x="952048" y="399589"/>
                    </a:cubicBezTo>
                    <a:close/>
                  </a:path>
                </a:pathLst>
              </a:custGeom>
              <a:solidFill>
                <a:srgbClr val="D9E29A"/>
              </a:solidFill>
              <a:ln w="9525">
                <a:solidFill>
                  <a:srgbClr val="4D4D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8"/>
                <a:endParaRPr lang="de-DE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15" name="Freihandform 299">
                <a:extLst>
                  <a:ext uri="{FF2B5EF4-FFF2-40B4-BE49-F238E27FC236}">
                    <a16:creationId xmlns:a16="http://schemas.microsoft.com/office/drawing/2014/main" id="{8F348059-9D04-406A-AEDE-C2F990A0D6F4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4698207" y="2290502"/>
                <a:ext cx="133901" cy="206362"/>
              </a:xfrm>
              <a:custGeom>
                <a:avLst/>
                <a:gdLst>
                  <a:gd name="connsiteX0" fmla="*/ 803709 w 803709"/>
                  <a:gd name="connsiteY0" fmla="*/ 0 h 507733"/>
                  <a:gd name="connsiteX1" fmla="*/ 103471 w 803709"/>
                  <a:gd name="connsiteY1" fmla="*/ 122722 h 507733"/>
                  <a:gd name="connsiteX2" fmla="*/ 0 w 803709"/>
                  <a:gd name="connsiteY2" fmla="*/ 507733 h 507733"/>
                  <a:gd name="connsiteX3" fmla="*/ 671362 w 803709"/>
                  <a:gd name="connsiteY3" fmla="*/ 288758 h 507733"/>
                  <a:gd name="connsiteX0" fmla="*/ 803709 w 803709"/>
                  <a:gd name="connsiteY0" fmla="*/ 0 h 507733"/>
                  <a:gd name="connsiteX1" fmla="*/ 103471 w 803709"/>
                  <a:gd name="connsiteY1" fmla="*/ 122722 h 507733"/>
                  <a:gd name="connsiteX2" fmla="*/ 0 w 803709"/>
                  <a:gd name="connsiteY2" fmla="*/ 507733 h 507733"/>
                  <a:gd name="connsiteX3" fmla="*/ 671362 w 803709"/>
                  <a:gd name="connsiteY3" fmla="*/ 288758 h 507733"/>
                  <a:gd name="connsiteX4" fmla="*/ 803709 w 803709"/>
                  <a:gd name="connsiteY4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671362 w 803709"/>
                  <a:gd name="connsiteY2" fmla="*/ 288758 h 507733"/>
                  <a:gd name="connsiteX3" fmla="*/ 803709 w 803709"/>
                  <a:gd name="connsiteY3" fmla="*/ 0 h 507733"/>
                  <a:gd name="connsiteX0" fmla="*/ 803709 w 803709"/>
                  <a:gd name="connsiteY0" fmla="*/ 0 h 507733"/>
                  <a:gd name="connsiteX1" fmla="*/ 469231 w 803709"/>
                  <a:gd name="connsiteY1" fmla="*/ 55345 h 507733"/>
                  <a:gd name="connsiteX2" fmla="*/ 0 w 803709"/>
                  <a:gd name="connsiteY2" fmla="*/ 507733 h 507733"/>
                  <a:gd name="connsiteX3" fmla="*/ 671362 w 803709"/>
                  <a:gd name="connsiteY3" fmla="*/ 288758 h 507733"/>
                  <a:gd name="connsiteX4" fmla="*/ 803709 w 803709"/>
                  <a:gd name="connsiteY4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671362 w 803709"/>
                  <a:gd name="connsiteY2" fmla="*/ 288758 h 507733"/>
                  <a:gd name="connsiteX3" fmla="*/ 803709 w 803709"/>
                  <a:gd name="connsiteY3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671362 w 803709"/>
                  <a:gd name="connsiteY2" fmla="*/ 288758 h 507733"/>
                  <a:gd name="connsiteX3" fmla="*/ 803709 w 803709"/>
                  <a:gd name="connsiteY3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671362 w 803709"/>
                  <a:gd name="connsiteY2" fmla="*/ 288758 h 507733"/>
                  <a:gd name="connsiteX3" fmla="*/ 803709 w 803709"/>
                  <a:gd name="connsiteY3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803709 w 803709"/>
                  <a:gd name="connsiteY2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803709 w 803709"/>
                  <a:gd name="connsiteY2" fmla="*/ 0 h 507733"/>
                  <a:gd name="connsiteX0" fmla="*/ 803709 w 803709"/>
                  <a:gd name="connsiteY0" fmla="*/ 0 h 507733"/>
                  <a:gd name="connsiteX1" fmla="*/ 0 w 803709"/>
                  <a:gd name="connsiteY1" fmla="*/ 507733 h 507733"/>
                  <a:gd name="connsiteX2" fmla="*/ 803709 w 803709"/>
                  <a:gd name="connsiteY2" fmla="*/ 0 h 507733"/>
                  <a:gd name="connsiteX0" fmla="*/ 796490 w 796490"/>
                  <a:gd name="connsiteY0" fmla="*/ 0 h 493295"/>
                  <a:gd name="connsiteX1" fmla="*/ 0 w 796490"/>
                  <a:gd name="connsiteY1" fmla="*/ 493295 h 493295"/>
                  <a:gd name="connsiteX2" fmla="*/ 796490 w 796490"/>
                  <a:gd name="connsiteY2" fmla="*/ 0 h 493295"/>
                  <a:gd name="connsiteX0" fmla="*/ 796490 w 796490"/>
                  <a:gd name="connsiteY0" fmla="*/ 0 h 493295"/>
                  <a:gd name="connsiteX1" fmla="*/ 0 w 796490"/>
                  <a:gd name="connsiteY1" fmla="*/ 493295 h 493295"/>
                  <a:gd name="connsiteX2" fmla="*/ 796490 w 796490"/>
                  <a:gd name="connsiteY2" fmla="*/ 0 h 493295"/>
                  <a:gd name="connsiteX0" fmla="*/ 796490 w 796490"/>
                  <a:gd name="connsiteY0" fmla="*/ 0 h 493295"/>
                  <a:gd name="connsiteX1" fmla="*/ 0 w 796490"/>
                  <a:gd name="connsiteY1" fmla="*/ 493295 h 493295"/>
                  <a:gd name="connsiteX2" fmla="*/ 796490 w 796490"/>
                  <a:gd name="connsiteY2" fmla="*/ 0 h 493295"/>
                  <a:gd name="connsiteX0" fmla="*/ 796490 w 796490"/>
                  <a:gd name="connsiteY0" fmla="*/ 0 h 493295"/>
                  <a:gd name="connsiteX1" fmla="*/ 0 w 796490"/>
                  <a:gd name="connsiteY1" fmla="*/ 493295 h 493295"/>
                  <a:gd name="connsiteX2" fmla="*/ 796490 w 796490"/>
                  <a:gd name="connsiteY2" fmla="*/ 0 h 493295"/>
                  <a:gd name="connsiteX0" fmla="*/ 796490 w 796490"/>
                  <a:gd name="connsiteY0" fmla="*/ 0 h 493295"/>
                  <a:gd name="connsiteX1" fmla="*/ 0 w 796490"/>
                  <a:gd name="connsiteY1" fmla="*/ 493295 h 493295"/>
                  <a:gd name="connsiteX2" fmla="*/ 796490 w 796490"/>
                  <a:gd name="connsiteY2" fmla="*/ 0 h 493295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94084 w 794084"/>
                  <a:gd name="connsiteY0" fmla="*/ 0 h 495702"/>
                  <a:gd name="connsiteX1" fmla="*/ 0 w 794084"/>
                  <a:gd name="connsiteY1" fmla="*/ 495702 h 495702"/>
                  <a:gd name="connsiteX2" fmla="*/ 794084 w 794084"/>
                  <a:gd name="connsiteY2" fmla="*/ 0 h 495702"/>
                  <a:gd name="connsiteX0" fmla="*/ 767783 w 767783"/>
                  <a:gd name="connsiteY0" fmla="*/ 122445 h 268249"/>
                  <a:gd name="connsiteX1" fmla="*/ 0 w 767783"/>
                  <a:gd name="connsiteY1" fmla="*/ 108008 h 268249"/>
                  <a:gd name="connsiteX2" fmla="*/ 767783 w 767783"/>
                  <a:gd name="connsiteY2" fmla="*/ 122445 h 268249"/>
                  <a:gd name="connsiteX0" fmla="*/ 767783 w 767783"/>
                  <a:gd name="connsiteY0" fmla="*/ 122445 h 340156"/>
                  <a:gd name="connsiteX1" fmla="*/ 0 w 767783"/>
                  <a:gd name="connsiteY1" fmla="*/ 108008 h 340156"/>
                  <a:gd name="connsiteX2" fmla="*/ 767783 w 767783"/>
                  <a:gd name="connsiteY2" fmla="*/ 122445 h 340156"/>
                  <a:gd name="connsiteX0" fmla="*/ 767783 w 767783"/>
                  <a:gd name="connsiteY0" fmla="*/ 30472 h 248183"/>
                  <a:gd name="connsiteX1" fmla="*/ 0 w 767783"/>
                  <a:gd name="connsiteY1" fmla="*/ 16035 h 248183"/>
                  <a:gd name="connsiteX2" fmla="*/ 767783 w 767783"/>
                  <a:gd name="connsiteY2" fmla="*/ 30472 h 248183"/>
                  <a:gd name="connsiteX0" fmla="*/ 755828 w 755828"/>
                  <a:gd name="connsiteY0" fmla="*/ 34830 h 250487"/>
                  <a:gd name="connsiteX1" fmla="*/ 0 w 755828"/>
                  <a:gd name="connsiteY1" fmla="*/ 15580 h 250487"/>
                  <a:gd name="connsiteX2" fmla="*/ 755828 w 755828"/>
                  <a:gd name="connsiteY2" fmla="*/ 34830 h 250487"/>
                  <a:gd name="connsiteX0" fmla="*/ 763001 w 763001"/>
                  <a:gd name="connsiteY0" fmla="*/ 32646 h 249327"/>
                  <a:gd name="connsiteX1" fmla="*/ 0 w 763001"/>
                  <a:gd name="connsiteY1" fmla="*/ 15803 h 249327"/>
                  <a:gd name="connsiteX2" fmla="*/ 763001 w 763001"/>
                  <a:gd name="connsiteY2" fmla="*/ 32646 h 249327"/>
                  <a:gd name="connsiteX0" fmla="*/ 763001 w 763001"/>
                  <a:gd name="connsiteY0" fmla="*/ 44473 h 261154"/>
                  <a:gd name="connsiteX1" fmla="*/ 0 w 763001"/>
                  <a:gd name="connsiteY1" fmla="*/ 27630 h 261154"/>
                  <a:gd name="connsiteX2" fmla="*/ 763001 w 763001"/>
                  <a:gd name="connsiteY2" fmla="*/ 44473 h 261154"/>
                  <a:gd name="connsiteX0" fmla="*/ 763001 w 763001"/>
                  <a:gd name="connsiteY0" fmla="*/ 35919 h 252600"/>
                  <a:gd name="connsiteX1" fmla="*/ 0 w 763001"/>
                  <a:gd name="connsiteY1" fmla="*/ 19076 h 252600"/>
                  <a:gd name="connsiteX2" fmla="*/ 763001 w 763001"/>
                  <a:gd name="connsiteY2" fmla="*/ 35919 h 252600"/>
                  <a:gd name="connsiteX0" fmla="*/ 755828 w 755828"/>
                  <a:gd name="connsiteY0" fmla="*/ 43266 h 255895"/>
                  <a:gd name="connsiteX1" fmla="*/ 0 w 755828"/>
                  <a:gd name="connsiteY1" fmla="*/ 16798 h 255895"/>
                  <a:gd name="connsiteX2" fmla="*/ 755828 w 755828"/>
                  <a:gd name="connsiteY2" fmla="*/ 43266 h 255895"/>
                  <a:gd name="connsiteX0" fmla="*/ 770174 w 770174"/>
                  <a:gd name="connsiteY0" fmla="*/ 37704 h 253362"/>
                  <a:gd name="connsiteX1" fmla="*/ 0 w 770174"/>
                  <a:gd name="connsiteY1" fmla="*/ 18455 h 253362"/>
                  <a:gd name="connsiteX2" fmla="*/ 770174 w 770174"/>
                  <a:gd name="connsiteY2" fmla="*/ 37704 h 253362"/>
                  <a:gd name="connsiteX0" fmla="*/ 758219 w 758219"/>
                  <a:gd name="connsiteY0" fmla="*/ 39527 h 254169"/>
                  <a:gd name="connsiteX1" fmla="*/ 0 w 758219"/>
                  <a:gd name="connsiteY1" fmla="*/ 17872 h 254169"/>
                  <a:gd name="connsiteX2" fmla="*/ 758219 w 758219"/>
                  <a:gd name="connsiteY2" fmla="*/ 39527 h 254169"/>
                  <a:gd name="connsiteX0" fmla="*/ 758219 w 758219"/>
                  <a:gd name="connsiteY0" fmla="*/ 41652 h 256294"/>
                  <a:gd name="connsiteX1" fmla="*/ 0 w 758219"/>
                  <a:gd name="connsiteY1" fmla="*/ 19997 h 256294"/>
                  <a:gd name="connsiteX2" fmla="*/ 758219 w 758219"/>
                  <a:gd name="connsiteY2" fmla="*/ 41652 h 256294"/>
                  <a:gd name="connsiteX0" fmla="*/ 758219 w 758219"/>
                  <a:gd name="connsiteY0" fmla="*/ 41652 h 225325"/>
                  <a:gd name="connsiteX1" fmla="*/ 0 w 758219"/>
                  <a:gd name="connsiteY1" fmla="*/ 19997 h 225325"/>
                  <a:gd name="connsiteX2" fmla="*/ 758219 w 758219"/>
                  <a:gd name="connsiteY2" fmla="*/ 41652 h 225325"/>
                  <a:gd name="connsiteX0" fmla="*/ 758219 w 758219"/>
                  <a:gd name="connsiteY0" fmla="*/ 41652 h 220620"/>
                  <a:gd name="connsiteX1" fmla="*/ 0 w 758219"/>
                  <a:gd name="connsiteY1" fmla="*/ 19997 h 220620"/>
                  <a:gd name="connsiteX2" fmla="*/ 758219 w 758219"/>
                  <a:gd name="connsiteY2" fmla="*/ 41652 h 220620"/>
                  <a:gd name="connsiteX0" fmla="*/ 758219 w 758219"/>
                  <a:gd name="connsiteY0" fmla="*/ 41652 h 243867"/>
                  <a:gd name="connsiteX1" fmla="*/ 0 w 758219"/>
                  <a:gd name="connsiteY1" fmla="*/ 19997 h 243867"/>
                  <a:gd name="connsiteX2" fmla="*/ 758219 w 758219"/>
                  <a:gd name="connsiteY2" fmla="*/ 41652 h 243867"/>
                  <a:gd name="connsiteX0" fmla="*/ 758219 w 758219"/>
                  <a:gd name="connsiteY0" fmla="*/ 40550 h 242765"/>
                  <a:gd name="connsiteX1" fmla="*/ 0 w 758219"/>
                  <a:gd name="connsiteY1" fmla="*/ 18895 h 242765"/>
                  <a:gd name="connsiteX2" fmla="*/ 758219 w 758219"/>
                  <a:gd name="connsiteY2" fmla="*/ 40550 h 242765"/>
                  <a:gd name="connsiteX0" fmla="*/ 758219 w 758219"/>
                  <a:gd name="connsiteY0" fmla="*/ 42688 h 244903"/>
                  <a:gd name="connsiteX1" fmla="*/ 0 w 758219"/>
                  <a:gd name="connsiteY1" fmla="*/ 21033 h 244903"/>
                  <a:gd name="connsiteX2" fmla="*/ 758219 w 758219"/>
                  <a:gd name="connsiteY2" fmla="*/ 42688 h 244903"/>
                  <a:gd name="connsiteX0" fmla="*/ 360350 w 360350"/>
                  <a:gd name="connsiteY0" fmla="*/ 175645 h 316290"/>
                  <a:gd name="connsiteX1" fmla="*/ 0 w 360350"/>
                  <a:gd name="connsiteY1" fmla="*/ 7205 h 316290"/>
                  <a:gd name="connsiteX2" fmla="*/ 360350 w 360350"/>
                  <a:gd name="connsiteY2" fmla="*/ 175645 h 316290"/>
                  <a:gd name="connsiteX0" fmla="*/ 104898 w 104898"/>
                  <a:gd name="connsiteY0" fmla="*/ 732429 h 787883"/>
                  <a:gd name="connsiteX1" fmla="*/ 0 w 104898"/>
                  <a:gd name="connsiteY1" fmla="*/ 2014 h 787883"/>
                  <a:gd name="connsiteX2" fmla="*/ 104898 w 104898"/>
                  <a:gd name="connsiteY2" fmla="*/ 732429 h 787883"/>
                  <a:gd name="connsiteX0" fmla="*/ 104898 w 122896"/>
                  <a:gd name="connsiteY0" fmla="*/ 732939 h 788393"/>
                  <a:gd name="connsiteX1" fmla="*/ 0 w 122896"/>
                  <a:gd name="connsiteY1" fmla="*/ 2524 h 788393"/>
                  <a:gd name="connsiteX2" fmla="*/ 104898 w 122896"/>
                  <a:gd name="connsiteY2" fmla="*/ 732939 h 788393"/>
                  <a:gd name="connsiteX0" fmla="*/ 132625 w 150623"/>
                  <a:gd name="connsiteY0" fmla="*/ 732939 h 732939"/>
                  <a:gd name="connsiteX1" fmla="*/ 27727 w 150623"/>
                  <a:gd name="connsiteY1" fmla="*/ 2524 h 732939"/>
                  <a:gd name="connsiteX2" fmla="*/ 132625 w 150623"/>
                  <a:gd name="connsiteY2" fmla="*/ 732939 h 732939"/>
                  <a:gd name="connsiteX0" fmla="*/ 130652 w 152077"/>
                  <a:gd name="connsiteY0" fmla="*/ 732939 h 732939"/>
                  <a:gd name="connsiteX1" fmla="*/ 32785 w 152077"/>
                  <a:gd name="connsiteY1" fmla="*/ 2524 h 732939"/>
                  <a:gd name="connsiteX2" fmla="*/ 130652 w 152077"/>
                  <a:gd name="connsiteY2" fmla="*/ 732939 h 732939"/>
                  <a:gd name="connsiteX0" fmla="*/ 213086 w 234511"/>
                  <a:gd name="connsiteY0" fmla="*/ 732939 h 732939"/>
                  <a:gd name="connsiteX1" fmla="*/ 115219 w 234511"/>
                  <a:gd name="connsiteY1" fmla="*/ 2524 h 732939"/>
                  <a:gd name="connsiteX2" fmla="*/ 213086 w 234511"/>
                  <a:gd name="connsiteY2" fmla="*/ 732939 h 732939"/>
                  <a:gd name="connsiteX0" fmla="*/ 213086 w 213086"/>
                  <a:gd name="connsiteY0" fmla="*/ 730415 h 730415"/>
                  <a:gd name="connsiteX1" fmla="*/ 115219 w 213086"/>
                  <a:gd name="connsiteY1" fmla="*/ 0 h 730415"/>
                  <a:gd name="connsiteX2" fmla="*/ 213086 w 213086"/>
                  <a:gd name="connsiteY2" fmla="*/ 730415 h 730415"/>
                  <a:gd name="connsiteX0" fmla="*/ 213086 w 213086"/>
                  <a:gd name="connsiteY0" fmla="*/ 735178 h 735178"/>
                  <a:gd name="connsiteX1" fmla="*/ 115219 w 213086"/>
                  <a:gd name="connsiteY1" fmla="*/ 0 h 735178"/>
                  <a:gd name="connsiteX2" fmla="*/ 213086 w 213086"/>
                  <a:gd name="connsiteY2" fmla="*/ 735178 h 735178"/>
                  <a:gd name="connsiteX0" fmla="*/ 213086 w 213086"/>
                  <a:gd name="connsiteY0" fmla="*/ 735178 h 735178"/>
                  <a:gd name="connsiteX1" fmla="*/ 115219 w 213086"/>
                  <a:gd name="connsiteY1" fmla="*/ 0 h 735178"/>
                  <a:gd name="connsiteX2" fmla="*/ 213086 w 213086"/>
                  <a:gd name="connsiteY2" fmla="*/ 735178 h 735178"/>
                  <a:gd name="connsiteX0" fmla="*/ 218241 w 218241"/>
                  <a:gd name="connsiteY0" fmla="*/ 737560 h 737560"/>
                  <a:gd name="connsiteX1" fmla="*/ 110999 w 218241"/>
                  <a:gd name="connsiteY1" fmla="*/ 0 h 737560"/>
                  <a:gd name="connsiteX2" fmla="*/ 218241 w 218241"/>
                  <a:gd name="connsiteY2" fmla="*/ 737560 h 737560"/>
                  <a:gd name="connsiteX0" fmla="*/ 216938 w 216938"/>
                  <a:gd name="connsiteY0" fmla="*/ 735179 h 735179"/>
                  <a:gd name="connsiteX1" fmla="*/ 112040 w 216938"/>
                  <a:gd name="connsiteY1" fmla="*/ 0 h 735179"/>
                  <a:gd name="connsiteX2" fmla="*/ 216938 w 216938"/>
                  <a:gd name="connsiteY2" fmla="*/ 735179 h 735179"/>
                  <a:gd name="connsiteX0" fmla="*/ 216938 w 216938"/>
                  <a:gd name="connsiteY0" fmla="*/ 742323 h 742323"/>
                  <a:gd name="connsiteX1" fmla="*/ 112040 w 216938"/>
                  <a:gd name="connsiteY1" fmla="*/ 0 h 742323"/>
                  <a:gd name="connsiteX2" fmla="*/ 216938 w 216938"/>
                  <a:gd name="connsiteY2" fmla="*/ 742323 h 742323"/>
                  <a:gd name="connsiteX0" fmla="*/ 215644 w 215644"/>
                  <a:gd name="connsiteY0" fmla="*/ 735179 h 735179"/>
                  <a:gd name="connsiteX1" fmla="*/ 113089 w 215644"/>
                  <a:gd name="connsiteY1" fmla="*/ 0 h 735179"/>
                  <a:gd name="connsiteX2" fmla="*/ 215644 w 215644"/>
                  <a:gd name="connsiteY2" fmla="*/ 735179 h 735179"/>
                  <a:gd name="connsiteX0" fmla="*/ 242282 w 242282"/>
                  <a:gd name="connsiteY0" fmla="*/ 756528 h 756528"/>
                  <a:gd name="connsiteX1" fmla="*/ 94559 w 242282"/>
                  <a:gd name="connsiteY1" fmla="*/ 0 h 756528"/>
                  <a:gd name="connsiteX2" fmla="*/ 242282 w 242282"/>
                  <a:gd name="connsiteY2" fmla="*/ 756528 h 756528"/>
                  <a:gd name="connsiteX0" fmla="*/ 242282 w 242282"/>
                  <a:gd name="connsiteY0" fmla="*/ 756528 h 756528"/>
                  <a:gd name="connsiteX1" fmla="*/ 94559 w 242282"/>
                  <a:gd name="connsiteY1" fmla="*/ 0 h 756528"/>
                  <a:gd name="connsiteX2" fmla="*/ 242282 w 242282"/>
                  <a:gd name="connsiteY2" fmla="*/ 756528 h 756528"/>
                  <a:gd name="connsiteX0" fmla="*/ 242282 w 242282"/>
                  <a:gd name="connsiteY0" fmla="*/ 756528 h 756528"/>
                  <a:gd name="connsiteX1" fmla="*/ 94559 w 242282"/>
                  <a:gd name="connsiteY1" fmla="*/ 0 h 756528"/>
                  <a:gd name="connsiteX2" fmla="*/ 242282 w 242282"/>
                  <a:gd name="connsiteY2" fmla="*/ 756528 h 756528"/>
                  <a:gd name="connsiteX0" fmla="*/ 242282 w 242282"/>
                  <a:gd name="connsiteY0" fmla="*/ 756528 h 756528"/>
                  <a:gd name="connsiteX1" fmla="*/ 94559 w 242282"/>
                  <a:gd name="connsiteY1" fmla="*/ 0 h 756528"/>
                  <a:gd name="connsiteX2" fmla="*/ 242282 w 242282"/>
                  <a:gd name="connsiteY2" fmla="*/ 756528 h 756528"/>
                  <a:gd name="connsiteX0" fmla="*/ 262105 w 262105"/>
                  <a:gd name="connsiteY0" fmla="*/ 756528 h 756528"/>
                  <a:gd name="connsiteX1" fmla="*/ 114382 w 262105"/>
                  <a:gd name="connsiteY1" fmla="*/ 0 h 756528"/>
                  <a:gd name="connsiteX2" fmla="*/ 262105 w 262105"/>
                  <a:gd name="connsiteY2" fmla="*/ 756528 h 756528"/>
                  <a:gd name="connsiteX0" fmla="*/ 257310 w 257310"/>
                  <a:gd name="connsiteY0" fmla="*/ 756528 h 756528"/>
                  <a:gd name="connsiteX1" fmla="*/ 109587 w 257310"/>
                  <a:gd name="connsiteY1" fmla="*/ 0 h 756528"/>
                  <a:gd name="connsiteX2" fmla="*/ 257310 w 257310"/>
                  <a:gd name="connsiteY2" fmla="*/ 756528 h 756528"/>
                  <a:gd name="connsiteX0" fmla="*/ 260182 w 260182"/>
                  <a:gd name="connsiteY0" fmla="*/ 756528 h 756528"/>
                  <a:gd name="connsiteX1" fmla="*/ 112459 w 260182"/>
                  <a:gd name="connsiteY1" fmla="*/ 0 h 756528"/>
                  <a:gd name="connsiteX2" fmla="*/ 260182 w 260182"/>
                  <a:gd name="connsiteY2" fmla="*/ 756528 h 756528"/>
                  <a:gd name="connsiteX0" fmla="*/ 278349 w 278349"/>
                  <a:gd name="connsiteY0" fmla="*/ 353815 h 353815"/>
                  <a:gd name="connsiteX1" fmla="*/ 99721 w 278349"/>
                  <a:gd name="connsiteY1" fmla="*/ 0 h 353815"/>
                  <a:gd name="connsiteX2" fmla="*/ 278349 w 278349"/>
                  <a:gd name="connsiteY2" fmla="*/ 353815 h 353815"/>
                  <a:gd name="connsiteX0" fmla="*/ 284967 w 284967"/>
                  <a:gd name="connsiteY0" fmla="*/ 355321 h 363800"/>
                  <a:gd name="connsiteX1" fmla="*/ 106339 w 284967"/>
                  <a:gd name="connsiteY1" fmla="*/ 1506 h 363800"/>
                  <a:gd name="connsiteX2" fmla="*/ 6270 w 284967"/>
                  <a:gd name="connsiteY2" fmla="*/ 232841 h 363800"/>
                  <a:gd name="connsiteX3" fmla="*/ 284967 w 284967"/>
                  <a:gd name="connsiteY3" fmla="*/ 355321 h 363800"/>
                  <a:gd name="connsiteX0" fmla="*/ 291714 w 291714"/>
                  <a:gd name="connsiteY0" fmla="*/ 356895 h 361600"/>
                  <a:gd name="connsiteX1" fmla="*/ 113086 w 291714"/>
                  <a:gd name="connsiteY1" fmla="*/ 3080 h 361600"/>
                  <a:gd name="connsiteX2" fmla="*/ 5885 w 291714"/>
                  <a:gd name="connsiteY2" fmla="*/ 127184 h 361600"/>
                  <a:gd name="connsiteX3" fmla="*/ 291714 w 291714"/>
                  <a:gd name="connsiteY3" fmla="*/ 356895 h 361600"/>
                  <a:gd name="connsiteX0" fmla="*/ 285829 w 285829"/>
                  <a:gd name="connsiteY0" fmla="*/ 356288 h 360993"/>
                  <a:gd name="connsiteX1" fmla="*/ 107201 w 285829"/>
                  <a:gd name="connsiteY1" fmla="*/ 2473 h 360993"/>
                  <a:gd name="connsiteX2" fmla="*/ 0 w 285829"/>
                  <a:gd name="connsiteY2" fmla="*/ 126577 h 360993"/>
                  <a:gd name="connsiteX3" fmla="*/ 285829 w 285829"/>
                  <a:gd name="connsiteY3" fmla="*/ 356288 h 360993"/>
                  <a:gd name="connsiteX0" fmla="*/ 285829 w 285829"/>
                  <a:gd name="connsiteY0" fmla="*/ 353815 h 358520"/>
                  <a:gd name="connsiteX1" fmla="*/ 107201 w 285829"/>
                  <a:gd name="connsiteY1" fmla="*/ 0 h 358520"/>
                  <a:gd name="connsiteX2" fmla="*/ 0 w 285829"/>
                  <a:gd name="connsiteY2" fmla="*/ 124104 h 358520"/>
                  <a:gd name="connsiteX3" fmla="*/ 285829 w 285829"/>
                  <a:gd name="connsiteY3" fmla="*/ 353815 h 358520"/>
                  <a:gd name="connsiteX0" fmla="*/ 285829 w 285829"/>
                  <a:gd name="connsiteY0" fmla="*/ 353815 h 358520"/>
                  <a:gd name="connsiteX1" fmla="*/ 107201 w 285829"/>
                  <a:gd name="connsiteY1" fmla="*/ 0 h 358520"/>
                  <a:gd name="connsiteX2" fmla="*/ 0 w 285829"/>
                  <a:gd name="connsiteY2" fmla="*/ 124104 h 358520"/>
                  <a:gd name="connsiteX3" fmla="*/ 285829 w 285829"/>
                  <a:gd name="connsiteY3" fmla="*/ 353815 h 358520"/>
                  <a:gd name="connsiteX0" fmla="*/ 133680 w 133680"/>
                  <a:gd name="connsiteY0" fmla="*/ 198926 h 211853"/>
                  <a:gd name="connsiteX1" fmla="*/ 107201 w 133680"/>
                  <a:gd name="connsiteY1" fmla="*/ 0 h 211853"/>
                  <a:gd name="connsiteX2" fmla="*/ 0 w 133680"/>
                  <a:gd name="connsiteY2" fmla="*/ 124104 h 211853"/>
                  <a:gd name="connsiteX3" fmla="*/ 133680 w 133680"/>
                  <a:gd name="connsiteY3" fmla="*/ 198926 h 211853"/>
                  <a:gd name="connsiteX0" fmla="*/ 133680 w 133680"/>
                  <a:gd name="connsiteY0" fmla="*/ 198926 h 198926"/>
                  <a:gd name="connsiteX1" fmla="*/ 107201 w 133680"/>
                  <a:gd name="connsiteY1" fmla="*/ 0 h 198926"/>
                  <a:gd name="connsiteX2" fmla="*/ 0 w 133680"/>
                  <a:gd name="connsiteY2" fmla="*/ 124104 h 198926"/>
                  <a:gd name="connsiteX3" fmla="*/ 133680 w 133680"/>
                  <a:gd name="connsiteY3" fmla="*/ 198926 h 198926"/>
                  <a:gd name="connsiteX0" fmla="*/ 133680 w 133680"/>
                  <a:gd name="connsiteY0" fmla="*/ 198926 h 198926"/>
                  <a:gd name="connsiteX1" fmla="*/ 107201 w 133680"/>
                  <a:gd name="connsiteY1" fmla="*/ 0 h 198926"/>
                  <a:gd name="connsiteX2" fmla="*/ 0 w 133680"/>
                  <a:gd name="connsiteY2" fmla="*/ 124104 h 198926"/>
                  <a:gd name="connsiteX3" fmla="*/ 133680 w 133680"/>
                  <a:gd name="connsiteY3" fmla="*/ 198926 h 198926"/>
                  <a:gd name="connsiteX0" fmla="*/ 133680 w 133680"/>
                  <a:gd name="connsiteY0" fmla="*/ 198926 h 198926"/>
                  <a:gd name="connsiteX1" fmla="*/ 107201 w 133680"/>
                  <a:gd name="connsiteY1" fmla="*/ 0 h 198926"/>
                  <a:gd name="connsiteX2" fmla="*/ 0 w 133680"/>
                  <a:gd name="connsiteY2" fmla="*/ 124104 h 198926"/>
                  <a:gd name="connsiteX3" fmla="*/ 133680 w 133680"/>
                  <a:gd name="connsiteY3" fmla="*/ 198926 h 198926"/>
                  <a:gd name="connsiteX0" fmla="*/ 133680 w 133680"/>
                  <a:gd name="connsiteY0" fmla="*/ 198926 h 198926"/>
                  <a:gd name="connsiteX1" fmla="*/ 107201 w 133680"/>
                  <a:gd name="connsiteY1" fmla="*/ 0 h 198926"/>
                  <a:gd name="connsiteX2" fmla="*/ 0 w 133680"/>
                  <a:gd name="connsiteY2" fmla="*/ 124104 h 198926"/>
                  <a:gd name="connsiteX3" fmla="*/ 133680 w 133680"/>
                  <a:gd name="connsiteY3" fmla="*/ 198926 h 198926"/>
                  <a:gd name="connsiteX0" fmla="*/ 133680 w 133680"/>
                  <a:gd name="connsiteY0" fmla="*/ 198926 h 198926"/>
                  <a:gd name="connsiteX1" fmla="*/ 107201 w 133680"/>
                  <a:gd name="connsiteY1" fmla="*/ 0 h 198926"/>
                  <a:gd name="connsiteX2" fmla="*/ 0 w 133680"/>
                  <a:gd name="connsiteY2" fmla="*/ 124104 h 198926"/>
                  <a:gd name="connsiteX3" fmla="*/ 133680 w 133680"/>
                  <a:gd name="connsiteY3" fmla="*/ 198926 h 198926"/>
                  <a:gd name="connsiteX0" fmla="*/ 133680 w 133680"/>
                  <a:gd name="connsiteY0" fmla="*/ 198926 h 198926"/>
                  <a:gd name="connsiteX1" fmla="*/ 107201 w 133680"/>
                  <a:gd name="connsiteY1" fmla="*/ 0 h 198926"/>
                  <a:gd name="connsiteX2" fmla="*/ 0 w 133680"/>
                  <a:gd name="connsiteY2" fmla="*/ 124104 h 198926"/>
                  <a:gd name="connsiteX3" fmla="*/ 133680 w 133680"/>
                  <a:gd name="connsiteY3" fmla="*/ 198926 h 198926"/>
                  <a:gd name="connsiteX0" fmla="*/ 138434 w 138434"/>
                  <a:gd name="connsiteY0" fmla="*/ 198926 h 198926"/>
                  <a:gd name="connsiteX1" fmla="*/ 111955 w 138434"/>
                  <a:gd name="connsiteY1" fmla="*/ 0 h 198926"/>
                  <a:gd name="connsiteX2" fmla="*/ 0 w 138434"/>
                  <a:gd name="connsiteY2" fmla="*/ 131153 h 198926"/>
                  <a:gd name="connsiteX3" fmla="*/ 138434 w 138434"/>
                  <a:gd name="connsiteY3" fmla="*/ 198926 h 198926"/>
                  <a:gd name="connsiteX0" fmla="*/ 136057 w 136057"/>
                  <a:gd name="connsiteY0" fmla="*/ 198926 h 198926"/>
                  <a:gd name="connsiteX1" fmla="*/ 109578 w 136057"/>
                  <a:gd name="connsiteY1" fmla="*/ 0 h 198926"/>
                  <a:gd name="connsiteX2" fmla="*/ 0 w 136057"/>
                  <a:gd name="connsiteY2" fmla="*/ 128804 h 198926"/>
                  <a:gd name="connsiteX3" fmla="*/ 136057 w 136057"/>
                  <a:gd name="connsiteY3" fmla="*/ 198926 h 198926"/>
                  <a:gd name="connsiteX0" fmla="*/ 136057 w 136057"/>
                  <a:gd name="connsiteY0" fmla="*/ 198926 h 198926"/>
                  <a:gd name="connsiteX1" fmla="*/ 109578 w 136057"/>
                  <a:gd name="connsiteY1" fmla="*/ 0 h 198926"/>
                  <a:gd name="connsiteX2" fmla="*/ 0 w 136057"/>
                  <a:gd name="connsiteY2" fmla="*/ 128804 h 198926"/>
                  <a:gd name="connsiteX3" fmla="*/ 136057 w 136057"/>
                  <a:gd name="connsiteY3" fmla="*/ 198926 h 198926"/>
                  <a:gd name="connsiteX0" fmla="*/ 128925 w 128925"/>
                  <a:gd name="connsiteY0" fmla="*/ 198926 h 198926"/>
                  <a:gd name="connsiteX1" fmla="*/ 102446 w 128925"/>
                  <a:gd name="connsiteY1" fmla="*/ 0 h 198926"/>
                  <a:gd name="connsiteX2" fmla="*/ 0 w 128925"/>
                  <a:gd name="connsiteY2" fmla="*/ 124105 h 198926"/>
                  <a:gd name="connsiteX3" fmla="*/ 128925 w 128925"/>
                  <a:gd name="connsiteY3" fmla="*/ 198926 h 198926"/>
                  <a:gd name="connsiteX0" fmla="*/ 128925 w 128925"/>
                  <a:gd name="connsiteY0" fmla="*/ 198926 h 198926"/>
                  <a:gd name="connsiteX1" fmla="*/ 102446 w 128925"/>
                  <a:gd name="connsiteY1" fmla="*/ 0 h 198926"/>
                  <a:gd name="connsiteX2" fmla="*/ 0 w 128925"/>
                  <a:gd name="connsiteY2" fmla="*/ 124105 h 198926"/>
                  <a:gd name="connsiteX3" fmla="*/ 128925 w 128925"/>
                  <a:gd name="connsiteY3" fmla="*/ 198926 h 198926"/>
                  <a:gd name="connsiteX0" fmla="*/ 128925 w 128925"/>
                  <a:gd name="connsiteY0" fmla="*/ 198926 h 198926"/>
                  <a:gd name="connsiteX1" fmla="*/ 102446 w 128925"/>
                  <a:gd name="connsiteY1" fmla="*/ 0 h 198926"/>
                  <a:gd name="connsiteX2" fmla="*/ 0 w 128925"/>
                  <a:gd name="connsiteY2" fmla="*/ 124105 h 198926"/>
                  <a:gd name="connsiteX3" fmla="*/ 128925 w 128925"/>
                  <a:gd name="connsiteY3" fmla="*/ 198926 h 198926"/>
                  <a:gd name="connsiteX0" fmla="*/ 128925 w 128925"/>
                  <a:gd name="connsiteY0" fmla="*/ 198926 h 198926"/>
                  <a:gd name="connsiteX1" fmla="*/ 102446 w 128925"/>
                  <a:gd name="connsiteY1" fmla="*/ 0 h 198926"/>
                  <a:gd name="connsiteX2" fmla="*/ 0 w 128925"/>
                  <a:gd name="connsiteY2" fmla="*/ 124105 h 198926"/>
                  <a:gd name="connsiteX3" fmla="*/ 128925 w 128925"/>
                  <a:gd name="connsiteY3" fmla="*/ 198926 h 198926"/>
                  <a:gd name="connsiteX0" fmla="*/ 133680 w 133680"/>
                  <a:gd name="connsiteY0" fmla="*/ 198926 h 198926"/>
                  <a:gd name="connsiteX1" fmla="*/ 107201 w 133680"/>
                  <a:gd name="connsiteY1" fmla="*/ 0 h 198926"/>
                  <a:gd name="connsiteX2" fmla="*/ 0 w 133680"/>
                  <a:gd name="connsiteY2" fmla="*/ 126454 h 198926"/>
                  <a:gd name="connsiteX3" fmla="*/ 133680 w 133680"/>
                  <a:gd name="connsiteY3" fmla="*/ 198926 h 198926"/>
                  <a:gd name="connsiteX0" fmla="*/ 133680 w 133680"/>
                  <a:gd name="connsiteY0" fmla="*/ 198926 h 198926"/>
                  <a:gd name="connsiteX1" fmla="*/ 107201 w 133680"/>
                  <a:gd name="connsiteY1" fmla="*/ 0 h 198926"/>
                  <a:gd name="connsiteX2" fmla="*/ 0 w 133680"/>
                  <a:gd name="connsiteY2" fmla="*/ 126454 h 198926"/>
                  <a:gd name="connsiteX3" fmla="*/ 133680 w 133680"/>
                  <a:gd name="connsiteY3" fmla="*/ 198926 h 198926"/>
                  <a:gd name="connsiteX0" fmla="*/ 133680 w 133680"/>
                  <a:gd name="connsiteY0" fmla="*/ 203625 h 203625"/>
                  <a:gd name="connsiteX1" fmla="*/ 111955 w 133680"/>
                  <a:gd name="connsiteY1" fmla="*/ 0 h 203625"/>
                  <a:gd name="connsiteX2" fmla="*/ 0 w 133680"/>
                  <a:gd name="connsiteY2" fmla="*/ 131153 h 203625"/>
                  <a:gd name="connsiteX3" fmla="*/ 133680 w 133680"/>
                  <a:gd name="connsiteY3" fmla="*/ 203625 h 203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680" h="203625">
                    <a:moveTo>
                      <a:pt x="133680" y="203625"/>
                    </a:moveTo>
                    <a:cubicBezTo>
                      <a:pt x="124435" y="115689"/>
                      <a:pt x="122936" y="59037"/>
                      <a:pt x="111955" y="0"/>
                    </a:cubicBezTo>
                    <a:cubicBezTo>
                      <a:pt x="79770" y="15330"/>
                      <a:pt x="13020" y="98396"/>
                      <a:pt x="0" y="131153"/>
                    </a:cubicBezTo>
                    <a:cubicBezTo>
                      <a:pt x="27393" y="156827"/>
                      <a:pt x="81342" y="182608"/>
                      <a:pt x="133680" y="203625"/>
                    </a:cubicBezTo>
                    <a:close/>
                  </a:path>
                </a:pathLst>
              </a:custGeom>
              <a:solidFill>
                <a:srgbClr val="D9E29A"/>
              </a:solidFill>
              <a:ln w="9525">
                <a:solidFill>
                  <a:srgbClr val="4D4D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8"/>
                <a:endParaRPr lang="de-DE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84" name="Gruppieren 83">
              <a:extLst>
                <a:ext uri="{FF2B5EF4-FFF2-40B4-BE49-F238E27FC236}">
                  <a16:creationId xmlns:a16="http://schemas.microsoft.com/office/drawing/2014/main" id="{8516FD9C-DE9F-4466-A4AB-50B6E61E22AD}"/>
                </a:ext>
              </a:extLst>
            </p:cNvPr>
            <p:cNvGrpSpPr/>
            <p:nvPr/>
          </p:nvGrpSpPr>
          <p:grpSpPr>
            <a:xfrm>
              <a:off x="1485664" y="1136616"/>
              <a:ext cx="4681592" cy="2580717"/>
              <a:chOff x="1959392" y="1327892"/>
              <a:chExt cx="6773105" cy="3733659"/>
            </a:xfrm>
          </p:grpSpPr>
          <p:sp>
            <p:nvSpPr>
              <p:cNvPr id="99" name="Rechteck 98">
                <a:extLst>
                  <a:ext uri="{FF2B5EF4-FFF2-40B4-BE49-F238E27FC236}">
                    <a16:creationId xmlns:a16="http://schemas.microsoft.com/office/drawing/2014/main" id="{CD98036D-DBFF-4E0A-A1D9-3C0B3685C94D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783668" y="2275406"/>
                <a:ext cx="1022605" cy="781314"/>
              </a:xfrm>
              <a:prstGeom prst="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378">
                  <a:buClr>
                    <a:srgbClr val="000000"/>
                  </a:buClr>
                  <a:buSzPct val="100000"/>
                </a:pPr>
                <a:r>
                  <a:rPr lang="de-AT" sz="1000" dirty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Post-mater-</a:t>
                </a:r>
                <a:r>
                  <a:rPr lang="de-AT" sz="1000" dirty="0" err="1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ielle</a:t>
                </a:r>
                <a:endParaRPr lang="de-AT" sz="100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00" name="Rechteck 99">
                <a:extLst>
                  <a:ext uri="{FF2B5EF4-FFF2-40B4-BE49-F238E27FC236}">
                    <a16:creationId xmlns:a16="http://schemas.microsoft.com/office/drawing/2014/main" id="{0199BECC-C6E4-4E52-B21D-D207E0C7B4CC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4840278" y="1327892"/>
                <a:ext cx="1728192" cy="781314"/>
              </a:xfrm>
              <a:prstGeom prst="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378">
                  <a:buClr>
                    <a:srgbClr val="000000"/>
                  </a:buClr>
                  <a:buSzPct val="100000"/>
                </a:pPr>
                <a:r>
                  <a:rPr lang="de-AT" sz="1000" dirty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Performer</a:t>
                </a:r>
              </a:p>
            </p:txBody>
          </p:sp>
          <p:sp>
            <p:nvSpPr>
              <p:cNvPr id="101" name="Rechteck 100">
                <a:extLst>
                  <a:ext uri="{FF2B5EF4-FFF2-40B4-BE49-F238E27FC236}">
                    <a16:creationId xmlns:a16="http://schemas.microsoft.com/office/drawing/2014/main" id="{4C5C35E2-0F1C-4816-95CA-0E6034E51635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6634105" y="2159347"/>
                <a:ext cx="2098392" cy="781314"/>
              </a:xfrm>
              <a:prstGeom prst="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378">
                  <a:buClr>
                    <a:srgbClr val="000000"/>
                  </a:buClr>
                  <a:buSzPct val="100000"/>
                </a:pPr>
                <a:r>
                  <a:rPr lang="de-AT" sz="1000" dirty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Digitale Individualisten</a:t>
                </a:r>
              </a:p>
            </p:txBody>
          </p:sp>
          <p:sp>
            <p:nvSpPr>
              <p:cNvPr id="102" name="Rechteck 101">
                <a:extLst>
                  <a:ext uri="{FF2B5EF4-FFF2-40B4-BE49-F238E27FC236}">
                    <a16:creationId xmlns:a16="http://schemas.microsoft.com/office/drawing/2014/main" id="{5228EF09-48F3-4D2A-AA7F-F762D6A2D986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959392" y="2637276"/>
                <a:ext cx="1938362" cy="781314"/>
              </a:xfrm>
              <a:prstGeom prst="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378">
                  <a:buClr>
                    <a:srgbClr val="000000"/>
                  </a:buClr>
                  <a:buSzPct val="100000"/>
                </a:pPr>
                <a:r>
                  <a:rPr lang="de-AT" sz="1000" dirty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Konservativ-</a:t>
                </a:r>
                <a:br>
                  <a:rPr lang="de-AT" sz="1000" dirty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</a:br>
                <a:r>
                  <a:rPr lang="de-AT" sz="1000" dirty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Bürgerliche</a:t>
                </a:r>
              </a:p>
            </p:txBody>
          </p:sp>
          <p:sp>
            <p:nvSpPr>
              <p:cNvPr id="103" name="Rechteck 102">
                <a:extLst>
                  <a:ext uri="{FF2B5EF4-FFF2-40B4-BE49-F238E27FC236}">
                    <a16:creationId xmlns:a16="http://schemas.microsoft.com/office/drawing/2014/main" id="{DB1111BD-CB15-4AC9-BEC9-DBD2A7C6AF11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4748243" y="4280237"/>
                <a:ext cx="1650411" cy="781314"/>
              </a:xfrm>
              <a:prstGeom prst="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378">
                  <a:buClr>
                    <a:srgbClr val="000000"/>
                  </a:buClr>
                  <a:buSzPct val="100000"/>
                </a:pPr>
                <a:r>
                  <a:rPr lang="de-AT" sz="1000" dirty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Hedonisten</a:t>
                </a:r>
              </a:p>
            </p:txBody>
          </p:sp>
          <p:sp>
            <p:nvSpPr>
              <p:cNvPr id="104" name="Rechteck 103">
                <a:extLst>
                  <a:ext uri="{FF2B5EF4-FFF2-40B4-BE49-F238E27FC236}">
                    <a16:creationId xmlns:a16="http://schemas.microsoft.com/office/drawing/2014/main" id="{F3470B67-38A6-4564-970A-E8C6E43B2A4D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4611508" y="2925582"/>
                <a:ext cx="1861608" cy="781314"/>
              </a:xfrm>
              <a:prstGeom prst="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378">
                  <a:buClr>
                    <a:srgbClr val="000000"/>
                  </a:buClr>
                  <a:buSzPct val="100000"/>
                </a:pPr>
                <a:r>
                  <a:rPr lang="de-AT" sz="1000" dirty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Adaptiv-Pragmatische</a:t>
                </a:r>
              </a:p>
            </p:txBody>
          </p:sp>
        </p:grpSp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FF037F79-142A-4A17-B420-5994D36A6191}"/>
                </a:ext>
              </a:extLst>
            </p:cNvPr>
            <p:cNvGrpSpPr/>
            <p:nvPr/>
          </p:nvGrpSpPr>
          <p:grpSpPr>
            <a:xfrm>
              <a:off x="1968478" y="1471664"/>
              <a:ext cx="3555318" cy="2267969"/>
              <a:chOff x="2657905" y="1812623"/>
              <a:chExt cx="5143665" cy="3281190"/>
            </a:xfrm>
          </p:grpSpPr>
          <p:sp>
            <p:nvSpPr>
              <p:cNvPr id="93" name="text_29">
                <a:extLst>
                  <a:ext uri="{FF2B5EF4-FFF2-40B4-BE49-F238E27FC236}">
                    <a16:creationId xmlns:a16="http://schemas.microsoft.com/office/drawing/2014/main" id="{2E9D5B40-C79B-44C4-B980-16E786B045CF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657905" y="3227095"/>
                <a:ext cx="388937" cy="3381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378"/>
                <a:r>
                  <a:rPr lang="de-DE" sz="1000" i="1">
                    <a:solidFill>
                      <a:srgbClr val="000000"/>
                    </a:solidFill>
                    <a:latin typeface="Verdana" pitchFamily="34" charset="0"/>
                  </a:rPr>
                  <a:t>55</a:t>
                </a:r>
                <a:endParaRPr lang="de-DE" sz="1000" i="1" dirty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94" name="text_32">
                <a:extLst>
                  <a:ext uri="{FF2B5EF4-FFF2-40B4-BE49-F238E27FC236}">
                    <a16:creationId xmlns:a16="http://schemas.microsoft.com/office/drawing/2014/main" id="{280D0683-484D-47C7-A82A-E0FFDEB9BD7B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015510" y="2969132"/>
                <a:ext cx="388937" cy="3381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378"/>
                <a:r>
                  <a:rPr lang="de-DE" sz="1000" i="1">
                    <a:solidFill>
                      <a:srgbClr val="000000"/>
                    </a:solidFill>
                    <a:latin typeface="Verdana" pitchFamily="34" charset="0"/>
                  </a:rPr>
                  <a:t>173</a:t>
                </a:r>
                <a:endParaRPr lang="de-DE" sz="1000" i="1" dirty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95" name="text_33">
                <a:extLst>
                  <a:ext uri="{FF2B5EF4-FFF2-40B4-BE49-F238E27FC236}">
                    <a16:creationId xmlns:a16="http://schemas.microsoft.com/office/drawing/2014/main" id="{6768EFA3-CAF6-4CD6-9C87-4F096D007F6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5302780" y="4755675"/>
                <a:ext cx="388937" cy="3381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378"/>
                <a:r>
                  <a:rPr lang="de-DE" sz="1000" i="1">
                    <a:solidFill>
                      <a:srgbClr val="000000"/>
                    </a:solidFill>
                    <a:latin typeface="Verdana" pitchFamily="34" charset="0"/>
                  </a:rPr>
                  <a:t>173</a:t>
                </a:r>
                <a:endParaRPr lang="de-DE" sz="1000" i="1" dirty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96" name="text_35">
                <a:extLst>
                  <a:ext uri="{FF2B5EF4-FFF2-40B4-BE49-F238E27FC236}">
                    <a16:creationId xmlns:a16="http://schemas.microsoft.com/office/drawing/2014/main" id="{EFA907B6-A7E3-4AC1-B4A8-1415F79FB9D9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412633" y="2751342"/>
                <a:ext cx="388937" cy="3381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378"/>
                <a:r>
                  <a:rPr lang="de-DE" sz="1000" i="1">
                    <a:solidFill>
                      <a:srgbClr val="000000"/>
                    </a:solidFill>
                    <a:latin typeface="Verdana" pitchFamily="34" charset="0"/>
                  </a:rPr>
                  <a:t>27</a:t>
                </a:r>
                <a:endParaRPr lang="de-DE" sz="1000" i="1" dirty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97" name="text_36">
                <a:extLst>
                  <a:ext uri="{FF2B5EF4-FFF2-40B4-BE49-F238E27FC236}">
                    <a16:creationId xmlns:a16="http://schemas.microsoft.com/office/drawing/2014/main" id="{7CB60564-28E8-4E41-8FCD-A2897759AFF9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271644" y="3505357"/>
                <a:ext cx="388937" cy="3381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378"/>
                <a:r>
                  <a:rPr lang="de-DE" sz="1000" i="1">
                    <a:solidFill>
                      <a:srgbClr val="000000"/>
                    </a:solidFill>
                    <a:latin typeface="Verdana" pitchFamily="34" charset="0"/>
                  </a:rPr>
                  <a:t>64</a:t>
                </a:r>
                <a:endParaRPr lang="de-DE" sz="1000" i="1" dirty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98" name="text_37">
                <a:extLst>
                  <a:ext uri="{FF2B5EF4-FFF2-40B4-BE49-F238E27FC236}">
                    <a16:creationId xmlns:a16="http://schemas.microsoft.com/office/drawing/2014/main" id="{17A5BC52-C567-400D-A8DC-E2803CDB194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433706" y="1812623"/>
                <a:ext cx="388937" cy="3381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378"/>
                <a:r>
                  <a:rPr lang="de-DE" sz="1000" i="1">
                    <a:solidFill>
                      <a:srgbClr val="000000"/>
                    </a:solidFill>
                    <a:latin typeface="Verdana" pitchFamily="34" charset="0"/>
                  </a:rPr>
                  <a:t>155</a:t>
                </a:r>
                <a:endParaRPr lang="de-DE" sz="1000" i="1" dirty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86" name="Gruppieren 85">
              <a:extLst>
                <a:ext uri="{FF2B5EF4-FFF2-40B4-BE49-F238E27FC236}">
                  <a16:creationId xmlns:a16="http://schemas.microsoft.com/office/drawing/2014/main" id="{C4548939-AAC9-47B7-8FE2-259A571B2337}"/>
                </a:ext>
              </a:extLst>
            </p:cNvPr>
            <p:cNvGrpSpPr/>
            <p:nvPr/>
          </p:nvGrpSpPr>
          <p:grpSpPr>
            <a:xfrm>
              <a:off x="2073818" y="1594560"/>
              <a:ext cx="3555318" cy="2267969"/>
              <a:chOff x="2810305" y="1990423"/>
              <a:chExt cx="5143665" cy="3281190"/>
            </a:xfrm>
          </p:grpSpPr>
          <p:sp>
            <p:nvSpPr>
              <p:cNvPr id="87" name="text_39">
                <a:extLst>
                  <a:ext uri="{FF2B5EF4-FFF2-40B4-BE49-F238E27FC236}">
                    <a16:creationId xmlns:a16="http://schemas.microsoft.com/office/drawing/2014/main" id="{60E0C69E-9461-4BA4-8BBF-D3AA646EDF57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810305" y="3404895"/>
                <a:ext cx="388937" cy="3381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378"/>
                <a:r>
                  <a:rPr lang="de-DE" sz="1000" i="1">
                    <a:solidFill>
                      <a:srgbClr val="000000"/>
                    </a:solidFill>
                    <a:latin typeface="Verdana" pitchFamily="34" charset="0"/>
                  </a:rPr>
                  <a:t>6%</a:t>
                </a:r>
                <a:endParaRPr lang="de-DE" sz="1000" i="1" dirty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88" name="text_42">
                <a:extLst>
                  <a:ext uri="{FF2B5EF4-FFF2-40B4-BE49-F238E27FC236}">
                    <a16:creationId xmlns:a16="http://schemas.microsoft.com/office/drawing/2014/main" id="{926819FA-E6E0-4E75-8B1B-9A885A16773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167910" y="3146932"/>
                <a:ext cx="388937" cy="3381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378"/>
                <a:r>
                  <a:rPr lang="de-DE" sz="1000" i="1">
                    <a:solidFill>
                      <a:srgbClr val="000000"/>
                    </a:solidFill>
                    <a:latin typeface="Verdana" pitchFamily="34" charset="0"/>
                  </a:rPr>
                  <a:t>19%</a:t>
                </a:r>
                <a:endParaRPr lang="de-DE" sz="1000" i="1" dirty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89" name="text_43">
                <a:extLst>
                  <a:ext uri="{FF2B5EF4-FFF2-40B4-BE49-F238E27FC236}">
                    <a16:creationId xmlns:a16="http://schemas.microsoft.com/office/drawing/2014/main" id="{4C4348E9-8030-4EF2-9840-A5DB7AE24757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5455180" y="4933475"/>
                <a:ext cx="388937" cy="3381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378"/>
                <a:r>
                  <a:rPr lang="de-DE" sz="1000" i="1">
                    <a:solidFill>
                      <a:srgbClr val="000000"/>
                    </a:solidFill>
                    <a:latin typeface="Verdana" pitchFamily="34" charset="0"/>
                  </a:rPr>
                  <a:t>19%</a:t>
                </a:r>
                <a:endParaRPr lang="de-DE" sz="1000" i="1" dirty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90" name="text_45">
                <a:extLst>
                  <a:ext uri="{FF2B5EF4-FFF2-40B4-BE49-F238E27FC236}">
                    <a16:creationId xmlns:a16="http://schemas.microsoft.com/office/drawing/2014/main" id="{B044CD22-CA87-4661-9CE4-D6EB5B966E18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565033" y="2929142"/>
                <a:ext cx="388937" cy="3381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378"/>
                <a:r>
                  <a:rPr lang="de-DE" sz="1000" i="1">
                    <a:solidFill>
                      <a:srgbClr val="000000"/>
                    </a:solidFill>
                    <a:latin typeface="Verdana" pitchFamily="34" charset="0"/>
                  </a:rPr>
                  <a:t>3%</a:t>
                </a:r>
                <a:endParaRPr lang="de-DE" sz="1000" i="1" dirty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91" name="text_46">
                <a:extLst>
                  <a:ext uri="{FF2B5EF4-FFF2-40B4-BE49-F238E27FC236}">
                    <a16:creationId xmlns:a16="http://schemas.microsoft.com/office/drawing/2014/main" id="{1CF59C0C-839A-4548-B37F-6AD3FB81BD1F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5424044" y="3683157"/>
                <a:ext cx="388937" cy="3381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378"/>
                <a:r>
                  <a:rPr lang="de-DE" sz="1000" i="1">
                    <a:solidFill>
                      <a:srgbClr val="000000"/>
                    </a:solidFill>
                    <a:latin typeface="Verdana" pitchFamily="34" charset="0"/>
                  </a:rPr>
                  <a:t>7%</a:t>
                </a:r>
                <a:endParaRPr lang="de-DE" sz="1000" i="1" dirty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92" name="text_47">
                <a:extLst>
                  <a:ext uri="{FF2B5EF4-FFF2-40B4-BE49-F238E27FC236}">
                    <a16:creationId xmlns:a16="http://schemas.microsoft.com/office/drawing/2014/main" id="{DA63381E-9042-4A6B-94F0-90C213059D3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5586106" y="1990423"/>
                <a:ext cx="388937" cy="3381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378"/>
                <a:r>
                  <a:rPr lang="de-DE" sz="1000" i="1">
                    <a:solidFill>
                      <a:srgbClr val="000000"/>
                    </a:solidFill>
                    <a:latin typeface="Verdana" pitchFamily="34" charset="0"/>
                  </a:rPr>
                  <a:t>17%</a:t>
                </a:r>
                <a:endParaRPr lang="de-DE" sz="1000" i="1" dirty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</p:grp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1AC3AD06-A4EF-4D3E-A61F-B2DA2CA5B022}"/>
              </a:ext>
            </a:extLst>
          </p:cNvPr>
          <p:cNvSpPr txBox="1">
            <a:spLocks/>
          </p:cNvSpPr>
          <p:nvPr/>
        </p:nvSpPr>
        <p:spPr>
          <a:xfrm>
            <a:off x="6366593" y="1559608"/>
            <a:ext cx="2558634" cy="11583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174625" indent="-174625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bg2"/>
              </a:buClr>
              <a:buSzPct val="85000"/>
              <a:buFontTx/>
              <a:buBlip>
                <a:blip r:embed="rId45"/>
              </a:buBlip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34988" indent="-1746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Tx/>
              <a:buBlip>
                <a:blip r:embed="rId46"/>
              </a:buBlip>
              <a:defRPr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896938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20000"/>
              <a:buFontTx/>
              <a:buBlip>
                <a:blip r:embed="rId47"/>
              </a:buBlip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296000" indent="-32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4pPr>
            <a:lvl5pPr marL="1620000" indent="-32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Calibri" pitchFamily="34" charset="0"/>
              <a:buChar char="–"/>
              <a:defRPr sz="1800" kern="1200">
                <a:solidFill>
                  <a:srgbClr val="545454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1" indent="-174621" defTabSz="685646">
              <a:lnSpc>
                <a:spcPct val="75000"/>
              </a:lnSpc>
              <a:spcBef>
                <a:spcPts val="300"/>
              </a:spcBef>
              <a:buClr>
                <a:srgbClr val="000000">
                  <a:lumMod val="50000"/>
                  <a:lumOff val="50000"/>
                </a:srgbClr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1425" dirty="0">
                <a:solidFill>
                  <a:srgbClr val="000000">
                    <a:lumMod val="95000"/>
                    <a:lumOff val="5000"/>
                  </a:srgbClr>
                </a:solidFill>
              </a:rPr>
              <a:t>Jeweils rund ein Fünftel der Postmateriellen, Hedonisten und Performer wählen als wichtigsten Treiber das Kriterium Umweltfreundlichkeit bei ihrer Verkehrsmittelwahl im Alltag.</a:t>
            </a:r>
          </a:p>
        </p:txBody>
      </p:sp>
      <p:sp>
        <p:nvSpPr>
          <p:cNvPr id="123" name="Textfeld 122">
            <a:extLst>
              <a:ext uri="{FF2B5EF4-FFF2-40B4-BE49-F238E27FC236}">
                <a16:creationId xmlns:a16="http://schemas.microsoft.com/office/drawing/2014/main" id="{12A72D14-1E5A-4719-B5A9-81D509779274}"/>
              </a:ext>
            </a:extLst>
          </p:cNvPr>
          <p:cNvSpPr txBox="1"/>
          <p:nvPr/>
        </p:nvSpPr>
        <p:spPr bwMode="auto">
          <a:xfrm>
            <a:off x="6093868" y="3909610"/>
            <a:ext cx="2938201" cy="30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201600" tIns="46080" rIns="92160" bIns="46080" rtlCol="0" anchor="b">
            <a:spAutoFit/>
          </a:bodyPr>
          <a:lstStyle/>
          <a:p>
            <a:pPr defTabSz="447664">
              <a:lnSpc>
                <a:spcPct val="85000"/>
              </a:lnSpc>
            </a:pPr>
            <a:r>
              <a:rPr lang="de-AT" sz="800" dirty="0">
                <a:solidFill>
                  <a:srgbClr val="FFFFFF">
                    <a:lumMod val="50000"/>
                  </a:srgbClr>
                </a:solidFill>
                <a:latin typeface="Calibri"/>
              </a:rPr>
              <a:t>Quelle: </a:t>
            </a:r>
            <a:r>
              <a:rPr lang="de-AT" sz="800" dirty="0" err="1">
                <a:solidFill>
                  <a:srgbClr val="FFFFFF">
                    <a:lumMod val="50000"/>
                  </a:srgbClr>
                </a:solidFill>
                <a:latin typeface="Calibri"/>
              </a:rPr>
              <a:t>youth</a:t>
            </a:r>
            <a:r>
              <a:rPr lang="de-AT" sz="800" dirty="0">
                <a:solidFill>
                  <a:srgbClr val="FFFFFF">
                    <a:lumMod val="50000"/>
                  </a:srgbClr>
                </a:solidFill>
                <a:latin typeface="Calibri"/>
              </a:rPr>
              <a:t> </a:t>
            </a:r>
            <a:r>
              <a:rPr lang="de-AT" sz="800" dirty="0" err="1">
                <a:solidFill>
                  <a:srgbClr val="FFFFFF">
                    <a:lumMod val="50000"/>
                  </a:srgbClr>
                </a:solidFill>
                <a:latin typeface="Calibri"/>
              </a:rPr>
              <a:t>codes</a:t>
            </a:r>
            <a:r>
              <a:rPr lang="de-AT" sz="800" dirty="0">
                <a:solidFill>
                  <a:srgbClr val="FFFFFF">
                    <a:lumMod val="50000"/>
                  </a:srgbClr>
                </a:solidFill>
                <a:latin typeface="Calibri"/>
              </a:rPr>
              <a:t> Onlinebefragung</a:t>
            </a:r>
            <a:br>
              <a:rPr lang="de-AT" sz="800" dirty="0">
                <a:solidFill>
                  <a:srgbClr val="FFFFFF">
                    <a:lumMod val="50000"/>
                  </a:srgbClr>
                </a:solidFill>
                <a:latin typeface="Calibri"/>
              </a:rPr>
            </a:br>
            <a:r>
              <a:rPr lang="de-AT" sz="800" dirty="0" err="1">
                <a:solidFill>
                  <a:srgbClr val="FFFFFF">
                    <a:lumMod val="50000"/>
                  </a:srgbClr>
                </a:solidFill>
                <a:latin typeface="Calibri"/>
              </a:rPr>
              <a:t>rep</a:t>
            </a:r>
            <a:r>
              <a:rPr lang="de-AT" sz="800" dirty="0">
                <a:solidFill>
                  <a:srgbClr val="FFFFFF">
                    <a:lumMod val="50000"/>
                  </a:srgbClr>
                </a:solidFill>
                <a:latin typeface="Calibri"/>
              </a:rPr>
              <a:t>. Österr.</a:t>
            </a:r>
            <a:r>
              <a:rPr lang="de-AT" sz="800" kern="0" dirty="0">
                <a:solidFill>
                  <a:srgbClr val="545454"/>
                </a:solidFill>
                <a:latin typeface="Calibri"/>
                <a:cs typeface="Arial" charset="0"/>
              </a:rPr>
              <a:t> </a:t>
            </a:r>
            <a:r>
              <a:rPr lang="de-AT" sz="800" dirty="0">
                <a:solidFill>
                  <a:srgbClr val="FFFFFF">
                    <a:lumMod val="50000"/>
                  </a:srgbClr>
                </a:solidFill>
                <a:latin typeface="Calibri"/>
              </a:rPr>
              <a:t>15 bis 24 Jahre, Juni 2020, n=521</a:t>
            </a:r>
          </a:p>
        </p:txBody>
      </p:sp>
      <p:sp>
        <p:nvSpPr>
          <p:cNvPr id="124" name="Text Placeholder 4">
            <a:extLst>
              <a:ext uri="{FF2B5EF4-FFF2-40B4-BE49-F238E27FC236}">
                <a16:creationId xmlns:a16="http://schemas.microsoft.com/office/drawing/2014/main" id="{A2FC2B66-8E45-4BEC-9DA7-BAF0854BF1A7}"/>
              </a:ext>
            </a:extLst>
          </p:cNvPr>
          <p:cNvSpPr txBox="1">
            <a:spLocks/>
          </p:cNvSpPr>
          <p:nvPr/>
        </p:nvSpPr>
        <p:spPr>
          <a:xfrm>
            <a:off x="6332149" y="3484087"/>
            <a:ext cx="2522430" cy="201981"/>
          </a:xfrm>
          <a:prstGeom prst="rect">
            <a:avLst/>
          </a:prstGeom>
        </p:spPr>
        <p:txBody>
          <a:bodyPr lIns="0" tIns="60958" rIns="0" bIns="60958" anchor="ctr"/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39">
              <a:buClr>
                <a:srgbClr val="006679"/>
              </a:buClr>
            </a:pPr>
            <a:r>
              <a:rPr lang="de-AT" sz="800" dirty="0">
                <a:solidFill>
                  <a:srgbClr val="FFFFFF">
                    <a:lumMod val="50000"/>
                  </a:srgbClr>
                </a:solidFill>
                <a:latin typeface="Calibri"/>
              </a:rPr>
              <a:t>Fr. 16: Denken Sie nun bitte an das Unterwegs-Sein unter der Woche – also im Alltag. Bitte reihen Sie die folgenden Kriterien nach ihrer persönlichen Wichtigkeit. </a:t>
            </a:r>
            <a:br>
              <a:rPr lang="de-AT" sz="800" dirty="0">
                <a:solidFill>
                  <a:srgbClr val="FFFFFF">
                    <a:lumMod val="50000"/>
                  </a:srgbClr>
                </a:solidFill>
                <a:latin typeface="Calibri"/>
              </a:rPr>
            </a:br>
            <a:r>
              <a:rPr lang="de-AT" sz="800" dirty="0">
                <a:solidFill>
                  <a:srgbClr val="FFFFFF">
                    <a:lumMod val="50000"/>
                  </a:srgbClr>
                </a:solidFill>
                <a:latin typeface="Calibri"/>
              </a:rPr>
              <a:t>(Liste mit 6 Kriterien)</a:t>
            </a:r>
          </a:p>
        </p:txBody>
      </p:sp>
      <p:sp>
        <p:nvSpPr>
          <p:cNvPr id="52" name="text_60">
            <a:extLst>
              <a:ext uri="{FF2B5EF4-FFF2-40B4-BE49-F238E27FC236}">
                <a16:creationId xmlns:a16="http://schemas.microsoft.com/office/drawing/2014/main" id="{70A9F514-D4B9-4B91-AD96-8A1506ACA7E2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60678" y="1081022"/>
            <a:ext cx="155936" cy="67900"/>
          </a:xfrm>
          <a:prstGeom prst="rect">
            <a:avLst/>
          </a:prstGeom>
          <a:solidFill>
            <a:srgbClr val="ABBE37"/>
          </a:solidFill>
          <a:ln w="9525" cap="rnd">
            <a:solidFill>
              <a:srgbClr val="4D4D4D"/>
            </a:solidFill>
            <a:miter lim="800000"/>
            <a:headEnd/>
            <a:tailEnd/>
          </a:ln>
        </p:spPr>
        <p:txBody>
          <a:bodyPr/>
          <a:lstStyle/>
          <a:p>
            <a:pPr defTabSz="449151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60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3" name="Text Box 346">
            <a:extLst>
              <a:ext uri="{FF2B5EF4-FFF2-40B4-BE49-F238E27FC236}">
                <a16:creationId xmlns:a16="http://schemas.microsoft.com/office/drawing/2014/main" id="{7CE54A73-A1DE-4747-8E3B-BA3E3FBBA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309" y="1040276"/>
            <a:ext cx="949299" cy="1708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151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6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 überrepräsentiert</a:t>
            </a:r>
          </a:p>
        </p:txBody>
      </p:sp>
      <p:sp>
        <p:nvSpPr>
          <p:cNvPr id="54" name="text_63">
            <a:extLst>
              <a:ext uri="{FF2B5EF4-FFF2-40B4-BE49-F238E27FC236}">
                <a16:creationId xmlns:a16="http://schemas.microsoft.com/office/drawing/2014/main" id="{B38945A6-4D2B-498F-8293-02417DBB4E37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066070" y="1081022"/>
            <a:ext cx="155934" cy="67900"/>
          </a:xfrm>
          <a:prstGeom prst="rect">
            <a:avLst/>
          </a:prstGeom>
          <a:solidFill>
            <a:srgbClr val="DFDFDF"/>
          </a:solidFill>
          <a:ln w="9525" cap="rnd">
            <a:solidFill>
              <a:srgbClr val="4D4D4D"/>
            </a:solidFill>
            <a:miter lim="800000"/>
            <a:headEnd/>
            <a:tailEnd/>
          </a:ln>
        </p:spPr>
        <p:txBody>
          <a:bodyPr/>
          <a:lstStyle/>
          <a:p>
            <a:pPr defTabSz="449151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60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5" name="Text Box 349">
            <a:extLst>
              <a:ext uri="{FF2B5EF4-FFF2-40B4-BE49-F238E27FC236}">
                <a16:creationId xmlns:a16="http://schemas.microsoft.com/office/drawing/2014/main" id="{3FEC9ACE-6CB1-4D56-8C43-AF988D109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5702" y="1040276"/>
            <a:ext cx="979755" cy="1708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151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6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 unterrepräsentiert</a:t>
            </a:r>
          </a:p>
        </p:txBody>
      </p:sp>
      <p:sp>
        <p:nvSpPr>
          <p:cNvPr id="56" name="text_64">
            <a:extLst>
              <a:ext uri="{FF2B5EF4-FFF2-40B4-BE49-F238E27FC236}">
                <a16:creationId xmlns:a16="http://schemas.microsoft.com/office/drawing/2014/main" id="{2E775642-97F6-472B-B815-924F5D14716B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99808" y="1081022"/>
            <a:ext cx="155934" cy="67900"/>
          </a:xfrm>
          <a:prstGeom prst="rect">
            <a:avLst/>
          </a:prstGeom>
          <a:solidFill>
            <a:srgbClr val="D9E29A"/>
          </a:solidFill>
          <a:ln w="9525" cap="rnd">
            <a:solidFill>
              <a:srgbClr val="4D4D4D"/>
            </a:solidFill>
            <a:miter lim="800000"/>
            <a:headEnd/>
            <a:tailEnd/>
          </a:ln>
        </p:spPr>
        <p:txBody>
          <a:bodyPr/>
          <a:lstStyle/>
          <a:p>
            <a:pPr defTabSz="449151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60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7" name="Text Box 351">
            <a:extLst>
              <a:ext uri="{FF2B5EF4-FFF2-40B4-BE49-F238E27FC236}">
                <a16:creationId xmlns:a16="http://schemas.microsoft.com/office/drawing/2014/main" id="{426835D0-1A7D-46CF-82D0-6715969F5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9442" y="1040276"/>
            <a:ext cx="878767" cy="1708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151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6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 durchschnittlich</a:t>
            </a:r>
          </a:p>
        </p:txBody>
      </p:sp>
      <p:sp>
        <p:nvSpPr>
          <p:cNvPr id="58" name="Text Box 346">
            <a:extLst>
              <a:ext uri="{FF2B5EF4-FFF2-40B4-BE49-F238E27FC236}">
                <a16:creationId xmlns:a16="http://schemas.microsoft.com/office/drawing/2014/main" id="{A014902C-9C17-43F5-B2CD-F43A9B561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5667" y="1043848"/>
            <a:ext cx="949299" cy="1708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151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6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 überrepräsentiert</a:t>
            </a:r>
          </a:p>
        </p:txBody>
      </p:sp>
      <p:sp>
        <p:nvSpPr>
          <p:cNvPr id="59" name="Text Box 349">
            <a:extLst>
              <a:ext uri="{FF2B5EF4-FFF2-40B4-BE49-F238E27FC236}">
                <a16:creationId xmlns:a16="http://schemas.microsoft.com/office/drawing/2014/main" id="{CC451B9A-6419-4337-A114-54ADE6F07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0193" y="1043848"/>
            <a:ext cx="979755" cy="1708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151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600">
                <a:solidFill>
                  <a:srgbClr val="54545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 unterrepräsentiert</a:t>
            </a:r>
          </a:p>
        </p:txBody>
      </p:sp>
      <p:sp>
        <p:nvSpPr>
          <p:cNvPr id="60" name="Text Box 351">
            <a:extLst>
              <a:ext uri="{FF2B5EF4-FFF2-40B4-BE49-F238E27FC236}">
                <a16:creationId xmlns:a16="http://schemas.microsoft.com/office/drawing/2014/main" id="{A428645F-E159-467D-B28C-FEC0439D6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831" y="1043848"/>
            <a:ext cx="878767" cy="1708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151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600">
                <a:solidFill>
                  <a:srgbClr val="54545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 durchschnittlich</a:t>
            </a:r>
          </a:p>
        </p:txBody>
      </p:sp>
      <p:sp>
        <p:nvSpPr>
          <p:cNvPr id="135" name="Text Box 440">
            <a:extLst>
              <a:ext uri="{FF2B5EF4-FFF2-40B4-BE49-F238E27FC236}">
                <a16:creationId xmlns:a16="http://schemas.microsoft.com/office/drawing/2014/main" id="{8F51D68A-D9DE-45A2-B9DA-B11A232A7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9837" y="3449628"/>
            <a:ext cx="456777" cy="2077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de-DE" sz="750" dirty="0">
                <a:latin typeface="Verdana" pitchFamily="34" charset="0"/>
              </a:rPr>
              <a:t>Ø =</a:t>
            </a:r>
          </a:p>
        </p:txBody>
      </p:sp>
      <p:sp>
        <p:nvSpPr>
          <p:cNvPr id="136" name="Rectangle 438">
            <a:extLst>
              <a:ext uri="{FF2B5EF4-FFF2-40B4-BE49-F238E27FC236}">
                <a16:creationId xmlns:a16="http://schemas.microsoft.com/office/drawing/2014/main" id="{DFE8183A-7A8D-4F69-A4BA-9217C3AE2AC3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30058" y="3461058"/>
            <a:ext cx="738188" cy="1726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r>
              <a:rPr lang="de-DE" sz="750" dirty="0">
                <a:solidFill>
                  <a:srgbClr val="000000"/>
                </a:solidFill>
                <a:latin typeface="Verdana" pitchFamily="34" charset="0"/>
              </a:rPr>
              <a:t>11%</a:t>
            </a:r>
          </a:p>
        </p:txBody>
      </p:sp>
    </p:spTree>
    <p:extLst>
      <p:ext uri="{BB962C8B-B14F-4D97-AF65-F5344CB8AC3E}">
        <p14:creationId xmlns:p14="http://schemas.microsoft.com/office/powerpoint/2010/main" val="1814772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22000"/>
            <a:ext cx="8229600" cy="36004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AT" sz="1900" dirty="0"/>
              <a:t>Aspekt ist für den Klimawandel verantwortlich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68312" y="158400"/>
            <a:ext cx="6767983" cy="360362"/>
          </a:xfrm>
        </p:spPr>
        <p:txBody>
          <a:bodyPr anchor="ctr">
            <a:normAutofit/>
          </a:bodyPr>
          <a:lstStyle/>
          <a:p>
            <a:r>
              <a:rPr lang="de-AT" dirty="0"/>
              <a:t>Verhaltensweisen, die für den Klimawandel verantwortlich sind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79512" y="4731990"/>
            <a:ext cx="21336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8222864-09B7-4F77-93DE-C9CCEE264CEB}" type="slidenum">
              <a:rPr lang="en-GB" noProof="0" smtClean="0"/>
              <a:pPr>
                <a:spcAft>
                  <a:spcPts val="600"/>
                </a:spcAft>
              </a:pPr>
              <a:t>9</a:t>
            </a:fld>
            <a:endParaRPr lang="en-GB" noProof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2C1F6BA0-8D61-4C4D-A3F6-754E419E42E6}"/>
              </a:ext>
            </a:extLst>
          </p:cNvPr>
          <p:cNvSpPr txBox="1">
            <a:spLocks/>
          </p:cNvSpPr>
          <p:nvPr/>
        </p:nvSpPr>
        <p:spPr>
          <a:xfrm>
            <a:off x="84232" y="4370401"/>
            <a:ext cx="9598750" cy="179430"/>
          </a:xfrm>
          <a:prstGeom prst="rect">
            <a:avLst/>
          </a:prstGeom>
        </p:spPr>
        <p:txBody>
          <a:bodyPr lIns="0" tIns="60958" rIns="0" bIns="60958" anchor="ctr"/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006679"/>
              </a:buClr>
            </a:pPr>
            <a:r>
              <a:rPr kumimoji="0" lang="de-AT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Fr. YC2</a:t>
            </a:r>
            <a:r>
              <a:rPr lang="de-AT" sz="800" dirty="0">
                <a:solidFill>
                  <a:srgbClr val="FFFFFF">
                    <a:lumMod val="50000"/>
                  </a:srgbClr>
                </a:solidFill>
              </a:rPr>
              <a:t>:  Wie sehr sind, Ihrer Meinung nach, die folgenden Verhaltensweisen für den Klimawandel verantwortlich?</a:t>
            </a:r>
            <a:endParaRPr kumimoji="0" lang="de-AT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3" name="Textplatzhalter 1">
            <a:extLst>
              <a:ext uri="{FF2B5EF4-FFF2-40B4-BE49-F238E27FC236}">
                <a16:creationId xmlns:a16="http://schemas.microsoft.com/office/drawing/2014/main" id="{972567F1-CA70-4A69-972F-6CCA345B721C}"/>
              </a:ext>
            </a:extLst>
          </p:cNvPr>
          <p:cNvSpPr txBox="1">
            <a:spLocks/>
          </p:cNvSpPr>
          <p:nvPr/>
        </p:nvSpPr>
        <p:spPr>
          <a:xfrm>
            <a:off x="5004048" y="4380309"/>
            <a:ext cx="3891837" cy="188520"/>
          </a:xfrm>
          <a:prstGeom prst="rect">
            <a:avLst/>
          </a:prstGeom>
        </p:spPr>
        <p:txBody>
          <a:bodyPr lIns="0" tIns="60958" rIns="0" bIns="60958" anchor="ctr"/>
          <a:lstStyle>
            <a:lvl1pPr marL="0" indent="0" algn="r" defTabSz="1219170" rtl="0" eaLnBrk="1" latinLnBrk="0" hangingPunct="1"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6679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de-AT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Basis: Alle Befragten YC, n=335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5B7DCAA6-DB55-4A02-B00F-7CF3665B10E0}"/>
              </a:ext>
            </a:extLst>
          </p:cNvPr>
          <p:cNvGraphicFramePr>
            <a:graphicFrameLocks/>
          </p:cNvGraphicFramePr>
          <p:nvPr/>
        </p:nvGraphicFramePr>
        <p:xfrm>
          <a:off x="84232" y="1017546"/>
          <a:ext cx="9384312" cy="3225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platzhalter 1">
            <a:extLst>
              <a:ext uri="{FF2B5EF4-FFF2-40B4-BE49-F238E27FC236}">
                <a16:creationId xmlns:a16="http://schemas.microsoft.com/office/drawing/2014/main" id="{FE4B5640-86A7-4560-A322-18399B636757}"/>
              </a:ext>
            </a:extLst>
          </p:cNvPr>
          <p:cNvSpPr txBox="1">
            <a:spLocks/>
          </p:cNvSpPr>
          <p:nvPr/>
        </p:nvSpPr>
        <p:spPr>
          <a:xfrm>
            <a:off x="3848515" y="4083918"/>
            <a:ext cx="4178167" cy="188508"/>
          </a:xfrm>
          <a:prstGeom prst="rect">
            <a:avLst/>
          </a:prstGeom>
        </p:spPr>
        <p:txBody>
          <a:bodyPr lIns="0" tIns="60958" rIns="0" bIns="60958" anchor="ctr"/>
          <a:lstStyle>
            <a:lvl1pPr marL="0" indent="0" algn="r" defTabSz="1219170" rtl="0" eaLnBrk="1" latinLnBrk="0" hangingPunct="1"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6679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de-AT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Fehlende Werte auf 100%: K.A.	Reihung nach „Sehr verantwortlich“</a:t>
            </a:r>
          </a:p>
        </p:txBody>
      </p:sp>
      <p:sp>
        <p:nvSpPr>
          <p:cNvPr id="9" name="Textplatzhalter 1">
            <a:extLst>
              <a:ext uri="{FF2B5EF4-FFF2-40B4-BE49-F238E27FC236}">
                <a16:creationId xmlns:a16="http://schemas.microsoft.com/office/drawing/2014/main" id="{73365F37-4CBB-481F-85F3-362B0CC7B1A4}"/>
              </a:ext>
            </a:extLst>
          </p:cNvPr>
          <p:cNvSpPr txBox="1">
            <a:spLocks/>
          </p:cNvSpPr>
          <p:nvPr/>
        </p:nvSpPr>
        <p:spPr>
          <a:xfrm>
            <a:off x="7518434" y="1087086"/>
            <a:ext cx="1307933" cy="260528"/>
          </a:xfrm>
          <a:prstGeom prst="rect">
            <a:avLst/>
          </a:prstGeom>
        </p:spPr>
        <p:txBody>
          <a:bodyPr lIns="0" tIns="60958" rIns="0" bIns="60958" anchor="ctr"/>
          <a:lstStyle>
            <a:lvl1pPr marL="0" indent="0" algn="r" defTabSz="1219170" rtl="0" eaLnBrk="1" latinLnBrk="0" hangingPunct="1"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6679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de-AT" sz="11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Top 2</a:t>
            </a:r>
          </a:p>
        </p:txBody>
      </p:sp>
      <p:sp>
        <p:nvSpPr>
          <p:cNvPr id="10" name="Textplatzhalter 1">
            <a:extLst>
              <a:ext uri="{FF2B5EF4-FFF2-40B4-BE49-F238E27FC236}">
                <a16:creationId xmlns:a16="http://schemas.microsoft.com/office/drawing/2014/main" id="{1975D9F0-F630-496C-AD00-711E59E19383}"/>
              </a:ext>
            </a:extLst>
          </p:cNvPr>
          <p:cNvSpPr txBox="1">
            <a:spLocks/>
          </p:cNvSpPr>
          <p:nvPr/>
        </p:nvSpPr>
        <p:spPr>
          <a:xfrm>
            <a:off x="7874282" y="1491630"/>
            <a:ext cx="596237" cy="188520"/>
          </a:xfrm>
          <a:prstGeom prst="rect">
            <a:avLst/>
          </a:prstGeom>
        </p:spPr>
        <p:txBody>
          <a:bodyPr lIns="0" tIns="60958" rIns="0" bIns="60958" anchor="ctr"/>
          <a:lstStyle>
            <a:lvl1pPr marL="0" indent="0" algn="r" defTabSz="1219170" rtl="0" eaLnBrk="1" latinLnBrk="0" hangingPunct="1"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6679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ndara" panose="020E0502030303020204" pitchFamily="34" charset="0"/>
              </a:rPr>
              <a:t>83</a:t>
            </a:r>
          </a:p>
        </p:txBody>
      </p:sp>
      <p:sp>
        <p:nvSpPr>
          <p:cNvPr id="12" name="Textplatzhalter 1">
            <a:extLst>
              <a:ext uri="{FF2B5EF4-FFF2-40B4-BE49-F238E27FC236}">
                <a16:creationId xmlns:a16="http://schemas.microsoft.com/office/drawing/2014/main" id="{A50359D5-E80B-4B67-88BF-533E6B6811AB}"/>
              </a:ext>
            </a:extLst>
          </p:cNvPr>
          <p:cNvSpPr txBox="1">
            <a:spLocks/>
          </p:cNvSpPr>
          <p:nvPr/>
        </p:nvSpPr>
        <p:spPr>
          <a:xfrm>
            <a:off x="7874282" y="2429808"/>
            <a:ext cx="596237" cy="188520"/>
          </a:xfrm>
          <a:prstGeom prst="rect">
            <a:avLst/>
          </a:prstGeom>
        </p:spPr>
        <p:txBody>
          <a:bodyPr lIns="0" tIns="60958" rIns="0" bIns="60958" anchor="ctr"/>
          <a:lstStyle>
            <a:lvl1pPr marL="0" indent="0" algn="r" defTabSz="1219170" rtl="0" eaLnBrk="1" latinLnBrk="0" hangingPunct="1"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6679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ndara" panose="020E0502030303020204" pitchFamily="34" charset="0"/>
              </a:rPr>
              <a:t>84</a:t>
            </a:r>
          </a:p>
        </p:txBody>
      </p:sp>
      <p:sp>
        <p:nvSpPr>
          <p:cNvPr id="14" name="Textplatzhalter 1">
            <a:extLst>
              <a:ext uri="{FF2B5EF4-FFF2-40B4-BE49-F238E27FC236}">
                <a16:creationId xmlns:a16="http://schemas.microsoft.com/office/drawing/2014/main" id="{539A0A3C-B4F2-46FB-B013-A28496F67A73}"/>
              </a:ext>
            </a:extLst>
          </p:cNvPr>
          <p:cNvSpPr txBox="1">
            <a:spLocks/>
          </p:cNvSpPr>
          <p:nvPr/>
        </p:nvSpPr>
        <p:spPr>
          <a:xfrm>
            <a:off x="7874282" y="2898897"/>
            <a:ext cx="596237" cy="188520"/>
          </a:xfrm>
          <a:prstGeom prst="rect">
            <a:avLst/>
          </a:prstGeom>
        </p:spPr>
        <p:txBody>
          <a:bodyPr lIns="0" tIns="60958" rIns="0" bIns="60958" anchor="ctr"/>
          <a:lstStyle>
            <a:lvl1pPr marL="0" indent="0" algn="r" defTabSz="1219170" rtl="0" eaLnBrk="1" latinLnBrk="0" hangingPunct="1"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6679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ndara" panose="020E0502030303020204" pitchFamily="34" charset="0"/>
              </a:rPr>
              <a:t>81</a:t>
            </a:r>
          </a:p>
        </p:txBody>
      </p:sp>
      <p:sp>
        <p:nvSpPr>
          <p:cNvPr id="16" name="Textplatzhalter 1">
            <a:extLst>
              <a:ext uri="{FF2B5EF4-FFF2-40B4-BE49-F238E27FC236}">
                <a16:creationId xmlns:a16="http://schemas.microsoft.com/office/drawing/2014/main" id="{17E7052B-F3F9-42AC-A564-AEB83CC14477}"/>
              </a:ext>
            </a:extLst>
          </p:cNvPr>
          <p:cNvSpPr txBox="1">
            <a:spLocks/>
          </p:cNvSpPr>
          <p:nvPr/>
        </p:nvSpPr>
        <p:spPr>
          <a:xfrm>
            <a:off x="7874282" y="3367986"/>
            <a:ext cx="596237" cy="188520"/>
          </a:xfrm>
          <a:prstGeom prst="rect">
            <a:avLst/>
          </a:prstGeom>
        </p:spPr>
        <p:txBody>
          <a:bodyPr lIns="0" tIns="60958" rIns="0" bIns="60958" anchor="ctr"/>
          <a:lstStyle>
            <a:lvl1pPr marL="0" indent="0" algn="r" defTabSz="1219170" rtl="0" eaLnBrk="1" latinLnBrk="0" hangingPunct="1"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6679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ndara" panose="020E0502030303020204" pitchFamily="34" charset="0"/>
              </a:rPr>
              <a:t>83</a:t>
            </a:r>
          </a:p>
        </p:txBody>
      </p:sp>
      <p:sp>
        <p:nvSpPr>
          <p:cNvPr id="18" name="Textplatzhalter 1">
            <a:extLst>
              <a:ext uri="{FF2B5EF4-FFF2-40B4-BE49-F238E27FC236}">
                <a16:creationId xmlns:a16="http://schemas.microsoft.com/office/drawing/2014/main" id="{E1934B3B-2965-48A8-8748-97E76E429177}"/>
              </a:ext>
            </a:extLst>
          </p:cNvPr>
          <p:cNvSpPr txBox="1">
            <a:spLocks/>
          </p:cNvSpPr>
          <p:nvPr/>
        </p:nvSpPr>
        <p:spPr>
          <a:xfrm>
            <a:off x="7874282" y="3837076"/>
            <a:ext cx="596237" cy="188520"/>
          </a:xfrm>
          <a:prstGeom prst="rect">
            <a:avLst/>
          </a:prstGeom>
        </p:spPr>
        <p:txBody>
          <a:bodyPr lIns="0" tIns="60958" rIns="0" bIns="60958" anchor="ctr"/>
          <a:lstStyle>
            <a:lvl1pPr marL="0" indent="0" algn="r" defTabSz="1219170" rtl="0" eaLnBrk="1" latinLnBrk="0" hangingPunct="1"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6679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ndara" panose="020E0502030303020204" pitchFamily="34" charset="0"/>
              </a:rPr>
              <a:t>63</a:t>
            </a:r>
          </a:p>
        </p:txBody>
      </p:sp>
      <p:sp>
        <p:nvSpPr>
          <p:cNvPr id="66" name="Line 6">
            <a:extLst>
              <a:ext uri="{FF2B5EF4-FFF2-40B4-BE49-F238E27FC236}">
                <a16:creationId xmlns:a16="http://schemas.microsoft.com/office/drawing/2014/main" id="{311A090A-6D3A-42E0-AC72-E8EC0DBA814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504" y="1812614"/>
            <a:ext cx="8568000" cy="0"/>
          </a:xfrm>
          <a:prstGeom prst="line">
            <a:avLst/>
          </a:prstGeom>
          <a:noFill/>
          <a:ln w="12700">
            <a:solidFill>
              <a:srgbClr val="C9C9C9"/>
            </a:solidFill>
            <a:prstDash val="solid"/>
            <a:miter lim="800000"/>
            <a:headEnd/>
            <a:tailEnd/>
          </a:ln>
        </p:spPr>
        <p:txBody>
          <a:bodyPr lIns="91466" tIns="45733" rIns="91466" bIns="45733"/>
          <a:lstStyle/>
          <a:p>
            <a:endParaRPr lang="de-AT" dirty="0"/>
          </a:p>
        </p:txBody>
      </p:sp>
      <p:sp>
        <p:nvSpPr>
          <p:cNvPr id="70" name="Line 6">
            <a:extLst>
              <a:ext uri="{FF2B5EF4-FFF2-40B4-BE49-F238E27FC236}">
                <a16:creationId xmlns:a16="http://schemas.microsoft.com/office/drawing/2014/main" id="{7969C1E6-642C-4F49-81C3-EDBB2BA0D1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504" y="2288370"/>
            <a:ext cx="8568000" cy="0"/>
          </a:xfrm>
          <a:prstGeom prst="line">
            <a:avLst/>
          </a:prstGeom>
          <a:noFill/>
          <a:ln w="12700">
            <a:solidFill>
              <a:srgbClr val="C9C9C9"/>
            </a:solidFill>
            <a:prstDash val="solid"/>
            <a:miter lim="800000"/>
            <a:headEnd/>
            <a:tailEnd/>
          </a:ln>
        </p:spPr>
        <p:txBody>
          <a:bodyPr lIns="91466" tIns="45733" rIns="91466" bIns="45733"/>
          <a:lstStyle/>
          <a:p>
            <a:endParaRPr lang="de-AT" dirty="0"/>
          </a:p>
        </p:txBody>
      </p:sp>
      <p:sp>
        <p:nvSpPr>
          <p:cNvPr id="74" name="Line 6">
            <a:extLst>
              <a:ext uri="{FF2B5EF4-FFF2-40B4-BE49-F238E27FC236}">
                <a16:creationId xmlns:a16="http://schemas.microsoft.com/office/drawing/2014/main" id="{885C036B-0E91-411E-BD97-D6426F3450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504" y="2764126"/>
            <a:ext cx="8568000" cy="0"/>
          </a:xfrm>
          <a:prstGeom prst="line">
            <a:avLst/>
          </a:prstGeom>
          <a:noFill/>
          <a:ln w="12700">
            <a:solidFill>
              <a:srgbClr val="C9C9C9"/>
            </a:solidFill>
            <a:prstDash val="solid"/>
            <a:miter lim="800000"/>
            <a:headEnd/>
            <a:tailEnd/>
          </a:ln>
        </p:spPr>
        <p:txBody>
          <a:bodyPr lIns="91466" tIns="45733" rIns="91466" bIns="45733"/>
          <a:lstStyle/>
          <a:p>
            <a:endParaRPr lang="de-AT" dirty="0"/>
          </a:p>
        </p:txBody>
      </p:sp>
      <p:sp>
        <p:nvSpPr>
          <p:cNvPr id="76" name="Line 6">
            <a:extLst>
              <a:ext uri="{FF2B5EF4-FFF2-40B4-BE49-F238E27FC236}">
                <a16:creationId xmlns:a16="http://schemas.microsoft.com/office/drawing/2014/main" id="{C3C95476-0722-43D4-AEE9-38194E39AA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504" y="3239882"/>
            <a:ext cx="8568000" cy="0"/>
          </a:xfrm>
          <a:prstGeom prst="line">
            <a:avLst/>
          </a:prstGeom>
          <a:noFill/>
          <a:ln w="12700">
            <a:solidFill>
              <a:srgbClr val="C9C9C9"/>
            </a:solidFill>
            <a:prstDash val="solid"/>
            <a:miter lim="800000"/>
            <a:headEnd/>
            <a:tailEnd/>
          </a:ln>
        </p:spPr>
        <p:txBody>
          <a:bodyPr lIns="91466" tIns="45733" rIns="91466" bIns="45733"/>
          <a:lstStyle/>
          <a:p>
            <a:endParaRPr lang="de-AT" dirty="0"/>
          </a:p>
        </p:txBody>
      </p:sp>
      <p:sp>
        <p:nvSpPr>
          <p:cNvPr id="3" name="Textplatzhalter 1">
            <a:extLst>
              <a:ext uri="{FF2B5EF4-FFF2-40B4-BE49-F238E27FC236}">
                <a16:creationId xmlns:a16="http://schemas.microsoft.com/office/drawing/2014/main" id="{24E23774-673B-4705-BE69-E3FB2F07CD68}"/>
              </a:ext>
            </a:extLst>
          </p:cNvPr>
          <p:cNvSpPr txBox="1">
            <a:spLocks/>
          </p:cNvSpPr>
          <p:nvPr/>
        </p:nvSpPr>
        <p:spPr>
          <a:xfrm>
            <a:off x="7874282" y="1960719"/>
            <a:ext cx="596237" cy="188520"/>
          </a:xfrm>
          <a:prstGeom prst="rect">
            <a:avLst/>
          </a:prstGeom>
        </p:spPr>
        <p:txBody>
          <a:bodyPr lIns="0" tIns="60958" rIns="0" bIns="60958" anchor="ctr"/>
          <a:lstStyle>
            <a:lvl1pPr marL="0" indent="0" algn="r" defTabSz="1219170" rtl="0" eaLnBrk="1" latinLnBrk="0" hangingPunct="1"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ts val="0"/>
              </a:spcBef>
              <a:spcAft>
                <a:spcPts val="2400"/>
              </a:spcAft>
              <a:buFont typeface="Candara" pitchFamily="34" charset="0"/>
              <a:buNone/>
              <a:defRPr sz="11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6679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ndara" panose="020E0502030303020204" pitchFamily="34" charset="0"/>
              </a:rPr>
              <a:t>84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2D8D47B9-89A4-40EC-8122-E31E8712B1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504" y="3715640"/>
            <a:ext cx="8568000" cy="0"/>
          </a:xfrm>
          <a:prstGeom prst="line">
            <a:avLst/>
          </a:prstGeom>
          <a:noFill/>
          <a:ln w="12700">
            <a:solidFill>
              <a:srgbClr val="C9C9C9"/>
            </a:solidFill>
            <a:prstDash val="solid"/>
            <a:miter lim="800000"/>
            <a:headEnd/>
            <a:tailEnd/>
          </a:ln>
        </p:spPr>
        <p:txBody>
          <a:bodyPr lIns="91466" tIns="45733" rIns="91466" bIns="45733"/>
          <a:lstStyle/>
          <a:p>
            <a:endParaRPr lang="de-AT" dirty="0"/>
          </a:p>
        </p:txBody>
      </p:sp>
      <p:pic>
        <p:nvPicPr>
          <p:cNvPr id="23" name="Grafik 22" descr="Ein Bild, das Uhr, Anzeige enthält.&#10;&#10;Automatisch generierte Beschreibung">
            <a:extLst>
              <a:ext uri="{FF2B5EF4-FFF2-40B4-BE49-F238E27FC236}">
                <a16:creationId xmlns:a16="http://schemas.microsoft.com/office/drawing/2014/main" id="{2D762982-0FE4-4F80-A743-C991406B4B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05" y="-2736"/>
            <a:ext cx="1347170" cy="593789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AB12CC80-A041-46CC-AF68-2620E8A516B2}"/>
              </a:ext>
            </a:extLst>
          </p:cNvPr>
          <p:cNvSpPr txBox="1"/>
          <p:nvPr/>
        </p:nvSpPr>
        <p:spPr bwMode="auto">
          <a:xfrm rot="16200000">
            <a:off x="6721181" y="1705962"/>
            <a:ext cx="4392488" cy="40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201600" tIns="46080" rIns="92160" bIns="46080" rtlCol="0" anchor="b">
            <a:spAutoFit/>
          </a:bodyPr>
          <a:lstStyle/>
          <a:p>
            <a:pPr marL="0" indent="0" defTabSz="447675">
              <a:lnSpc>
                <a:spcPct val="85000"/>
              </a:lnSpc>
            </a:pP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Quelle: </a:t>
            </a:r>
            <a:r>
              <a:rPr lang="de-AT" sz="800" dirty="0" err="1">
                <a:solidFill>
                  <a:schemeClr val="bg1">
                    <a:lumMod val="50000"/>
                  </a:schemeClr>
                </a:solidFill>
              </a:rPr>
              <a:t>youth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sz="800" dirty="0" err="1">
                <a:solidFill>
                  <a:schemeClr val="bg1">
                    <a:lumMod val="50000"/>
                  </a:schemeClr>
                </a:solidFill>
              </a:rPr>
              <a:t>codes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</a:rPr>
              <a:t> im Rahmen des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Austrian Internet Monitor AIM™, </a:t>
            </a:r>
            <a:b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YC 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</a:rPr>
              <a:t>Zusatzfragen , H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ybrid Interviews </a:t>
            </a:r>
            <a:r>
              <a:rPr lang="de-AT" sz="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rep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Österr.</a:t>
            </a:r>
            <a:r>
              <a:rPr kumimoji="0" lang="de-AT" sz="800" b="0" i="0" u="none" strike="noStrike" kern="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cs typeface="Arial" charset="0"/>
              </a:rPr>
              <a:t> </a:t>
            </a:r>
            <a:br>
              <a:rPr kumimoji="0" lang="de-AT" sz="800" b="0" i="0" u="none" strike="noStrike" kern="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cs typeface="Arial" charset="0"/>
              </a:rPr>
            </a:br>
            <a:r>
              <a:rPr lang="de-AT" sz="800" dirty="0">
                <a:solidFill>
                  <a:schemeClr val="bg1">
                    <a:lumMod val="50000"/>
                  </a:schemeClr>
                </a:solidFill>
              </a:rPr>
              <a:t>15 bis 24 Jahre, Dez. 2019 – Sept. 2020</a:t>
            </a:r>
          </a:p>
        </p:txBody>
      </p:sp>
    </p:spTree>
    <p:extLst>
      <p:ext uri="{BB962C8B-B14F-4D97-AF65-F5344CB8AC3E}">
        <p14:creationId xmlns:p14="http://schemas.microsoft.com/office/powerpoint/2010/main" val="20529860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referenc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TRIBUTION" val="4"/>
  <p:tag name="TYPE" val="val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TRIBUTION" val="1"/>
  <p:tag name="TYPE" val="val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TRIBUTION" val="0"/>
  <p:tag name="TYPE" val="inde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TRIBUTION" val="2"/>
  <p:tag name="TYPE" val="inde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TRIBUTION" val="5"/>
  <p:tag name="TYPE" val="index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TRIBUTION" val="3"/>
  <p:tag name="TYPE" val="index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TRIBUTION" val="4"/>
  <p:tag name="TYPE" val="index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TRIBUTION" val="1"/>
  <p:tag name="TYPE" val="index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TRIBUTION" val="2"/>
  <p:tag name="TYPE" val="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TRIBUTION" val="1"/>
  <p:tag name="TYPE" val="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TYPE" val="index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TRIBUTION" val="3"/>
  <p:tag name="TYPE" val="tex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TRIBUTION" val="0"/>
  <p:tag name="TYPE" val="tex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TRIBUTION" val="5"/>
  <p:tag name="TYPE" val="tex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TRIBUTION" val="4"/>
  <p:tag name="TYPE" val="tex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ape"/>
  <p:tag name="ATTRIBUTION" val="0,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ape"/>
  <p:tag name="ATTRIBUTION" val="0,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ape"/>
  <p:tag name="ATTRIBUTION" val="2,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ape"/>
  <p:tag name="ATTRIBUTION" val="1,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ape"/>
  <p:tag name="ATTRIBUTION" val="2,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ape"/>
  <p:tag name="ATTRIBUTION" val="1,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TYPE" val="index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ape"/>
  <p:tag name="ATTRIBUTION" val="3,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ape"/>
  <p:tag name="ATTRIBUTION" val="4,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ape"/>
  <p:tag name="ATTRIBUTION" val="1,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ape"/>
  <p:tag name="ATTRIBUTION" val="3,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ape"/>
  <p:tag name="ATTRIBUTION" val="1,2,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ape"/>
  <p:tag name="ATTRIBUTION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ape"/>
  <p:tag name="ATTRIBUTION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ape"/>
  <p:tag name="ATTRIBUTION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ape"/>
  <p:tag name="ATTRIBUTION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ape"/>
  <p:tag name="ATTRIBUTION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TYPE" val="index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ape"/>
  <p:tag name="ATTRIBUTION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referenc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TRIBUTION" val="0"/>
  <p:tag name="TYPE" val="val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TRIBUTION" val="2"/>
  <p:tag name="TYPE" val="val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TRIBUTION" val="5"/>
  <p:tag name="TYPE" val="val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TRIBUTION" val="3"/>
  <p:tag name="TYPE" val="value"/>
</p:tagLst>
</file>

<file path=ppt/theme/theme1.xml><?xml version="1.0" encoding="utf-8"?>
<a:theme xmlns:a="http://schemas.openxmlformats.org/drawingml/2006/main" name="Larissa">
  <a:themeElements>
    <a:clrScheme name="Essenz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">
  <a:themeElements>
    <a:clrScheme name="Essenz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7">
    <a:dk1>
      <a:srgbClr val="545454"/>
    </a:dk1>
    <a:lt1>
      <a:srgbClr val="FFFFFF"/>
    </a:lt1>
    <a:dk2>
      <a:srgbClr val="006679"/>
    </a:dk2>
    <a:lt2>
      <a:srgbClr val="DCDCDC"/>
    </a:lt2>
    <a:accent1>
      <a:srgbClr val="006679"/>
    </a:accent1>
    <a:accent2>
      <a:srgbClr val="338594"/>
    </a:accent2>
    <a:accent3>
      <a:srgbClr val="66A3AF"/>
    </a:accent3>
    <a:accent4>
      <a:srgbClr val="99C2C9"/>
    </a:accent4>
    <a:accent5>
      <a:srgbClr val="545454"/>
    </a:accent5>
    <a:accent6>
      <a:srgbClr val="ABBE37"/>
    </a:accent6>
    <a:hlink>
      <a:srgbClr val="66A3AF"/>
    </a:hlink>
    <a:folHlink>
      <a:srgbClr val="D1DAD9"/>
    </a:folHlink>
  </a:clrScheme>
  <a:fontScheme name="Integral">
    <a:majorFont>
      <a:latin typeface="Candara"/>
      <a:ea typeface=""/>
      <a:cs typeface=""/>
    </a:majorFont>
    <a:minorFont>
      <a:latin typeface="Calibri"/>
      <a:ea typeface=""/>
      <a:cs typeface=""/>
    </a:minorFont>
  </a:fontScheme>
  <a:fmtScheme name="Subtle Solids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5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7">
    <a:dk1>
      <a:srgbClr val="545454"/>
    </a:dk1>
    <a:lt1>
      <a:srgbClr val="FFFFFF"/>
    </a:lt1>
    <a:dk2>
      <a:srgbClr val="006679"/>
    </a:dk2>
    <a:lt2>
      <a:srgbClr val="DCDCDC"/>
    </a:lt2>
    <a:accent1>
      <a:srgbClr val="006679"/>
    </a:accent1>
    <a:accent2>
      <a:srgbClr val="338594"/>
    </a:accent2>
    <a:accent3>
      <a:srgbClr val="66A3AF"/>
    </a:accent3>
    <a:accent4>
      <a:srgbClr val="99C2C9"/>
    </a:accent4>
    <a:accent5>
      <a:srgbClr val="545454"/>
    </a:accent5>
    <a:accent6>
      <a:srgbClr val="ABBE37"/>
    </a:accent6>
    <a:hlink>
      <a:srgbClr val="66A3AF"/>
    </a:hlink>
    <a:folHlink>
      <a:srgbClr val="D1DAD9"/>
    </a:folHlink>
  </a:clrScheme>
  <a:fontScheme name="Integral">
    <a:majorFont>
      <a:latin typeface="Candara"/>
      <a:ea typeface=""/>
      <a:cs typeface=""/>
    </a:majorFont>
    <a:minorFont>
      <a:latin typeface="Calibri"/>
      <a:ea typeface=""/>
      <a:cs typeface=""/>
    </a:minorFont>
  </a:fontScheme>
  <a:fmtScheme name="Subtle Solids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5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7">
    <a:dk1>
      <a:srgbClr val="545454"/>
    </a:dk1>
    <a:lt1>
      <a:srgbClr val="FFFFFF"/>
    </a:lt1>
    <a:dk2>
      <a:srgbClr val="006679"/>
    </a:dk2>
    <a:lt2>
      <a:srgbClr val="DCDCDC"/>
    </a:lt2>
    <a:accent1>
      <a:srgbClr val="006679"/>
    </a:accent1>
    <a:accent2>
      <a:srgbClr val="338594"/>
    </a:accent2>
    <a:accent3>
      <a:srgbClr val="66A3AF"/>
    </a:accent3>
    <a:accent4>
      <a:srgbClr val="99C2C9"/>
    </a:accent4>
    <a:accent5>
      <a:srgbClr val="545454"/>
    </a:accent5>
    <a:accent6>
      <a:srgbClr val="ABBE37"/>
    </a:accent6>
    <a:hlink>
      <a:srgbClr val="66A3AF"/>
    </a:hlink>
    <a:folHlink>
      <a:srgbClr val="D1DAD9"/>
    </a:folHlink>
  </a:clrScheme>
  <a:fontScheme name="Integral">
    <a:majorFont>
      <a:latin typeface="Candara"/>
      <a:ea typeface=""/>
      <a:cs typeface=""/>
    </a:majorFont>
    <a:minorFont>
      <a:latin typeface="Calibri"/>
      <a:ea typeface=""/>
      <a:cs typeface=""/>
    </a:minorFont>
  </a:fontScheme>
  <a:fmtScheme name="Subtle Solids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5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7">
    <a:dk1>
      <a:srgbClr val="545454"/>
    </a:dk1>
    <a:lt1>
      <a:srgbClr val="FFFFFF"/>
    </a:lt1>
    <a:dk2>
      <a:srgbClr val="006679"/>
    </a:dk2>
    <a:lt2>
      <a:srgbClr val="DCDCDC"/>
    </a:lt2>
    <a:accent1>
      <a:srgbClr val="006679"/>
    </a:accent1>
    <a:accent2>
      <a:srgbClr val="338594"/>
    </a:accent2>
    <a:accent3>
      <a:srgbClr val="66A3AF"/>
    </a:accent3>
    <a:accent4>
      <a:srgbClr val="99C2C9"/>
    </a:accent4>
    <a:accent5>
      <a:srgbClr val="545454"/>
    </a:accent5>
    <a:accent6>
      <a:srgbClr val="ABBE37"/>
    </a:accent6>
    <a:hlink>
      <a:srgbClr val="66A3AF"/>
    </a:hlink>
    <a:folHlink>
      <a:srgbClr val="D1DAD9"/>
    </a:folHlink>
  </a:clrScheme>
  <a:fontScheme name="Integral">
    <a:majorFont>
      <a:latin typeface="Candara"/>
      <a:ea typeface=""/>
      <a:cs typeface=""/>
    </a:majorFont>
    <a:minorFont>
      <a:latin typeface="Calibri"/>
      <a:ea typeface=""/>
      <a:cs typeface=""/>
    </a:minorFont>
  </a:fontScheme>
  <a:fmtScheme name="Subtle Solids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5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17">
    <a:dk1>
      <a:srgbClr val="545454"/>
    </a:dk1>
    <a:lt1>
      <a:srgbClr val="FFFFFF"/>
    </a:lt1>
    <a:dk2>
      <a:srgbClr val="006679"/>
    </a:dk2>
    <a:lt2>
      <a:srgbClr val="DCDCDC"/>
    </a:lt2>
    <a:accent1>
      <a:srgbClr val="006679"/>
    </a:accent1>
    <a:accent2>
      <a:srgbClr val="338594"/>
    </a:accent2>
    <a:accent3>
      <a:srgbClr val="66A3AF"/>
    </a:accent3>
    <a:accent4>
      <a:srgbClr val="99C2C9"/>
    </a:accent4>
    <a:accent5>
      <a:srgbClr val="545454"/>
    </a:accent5>
    <a:accent6>
      <a:srgbClr val="ABBE37"/>
    </a:accent6>
    <a:hlink>
      <a:srgbClr val="66A3AF"/>
    </a:hlink>
    <a:folHlink>
      <a:srgbClr val="D1DAD9"/>
    </a:folHlink>
  </a:clrScheme>
  <a:fontScheme name="Integral">
    <a:majorFont>
      <a:latin typeface="Candara"/>
      <a:ea typeface=""/>
      <a:cs typeface=""/>
    </a:majorFont>
    <a:minorFont>
      <a:latin typeface="Calibri"/>
      <a:ea typeface=""/>
      <a:cs typeface=""/>
    </a:minorFont>
  </a:fontScheme>
  <a:fmtScheme name="Subtle Solids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5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17">
    <a:dk1>
      <a:srgbClr val="545454"/>
    </a:dk1>
    <a:lt1>
      <a:srgbClr val="FFFFFF"/>
    </a:lt1>
    <a:dk2>
      <a:srgbClr val="006679"/>
    </a:dk2>
    <a:lt2>
      <a:srgbClr val="DCDCDC"/>
    </a:lt2>
    <a:accent1>
      <a:srgbClr val="006679"/>
    </a:accent1>
    <a:accent2>
      <a:srgbClr val="338594"/>
    </a:accent2>
    <a:accent3>
      <a:srgbClr val="66A3AF"/>
    </a:accent3>
    <a:accent4>
      <a:srgbClr val="99C2C9"/>
    </a:accent4>
    <a:accent5>
      <a:srgbClr val="545454"/>
    </a:accent5>
    <a:accent6>
      <a:srgbClr val="ABBE37"/>
    </a:accent6>
    <a:hlink>
      <a:srgbClr val="66A3AF"/>
    </a:hlink>
    <a:folHlink>
      <a:srgbClr val="D1DAD9"/>
    </a:folHlink>
  </a:clrScheme>
  <a:fontScheme name="Integral">
    <a:majorFont>
      <a:latin typeface="Candara"/>
      <a:ea typeface=""/>
      <a:cs typeface=""/>
    </a:majorFont>
    <a:minorFont>
      <a:latin typeface="Calibri"/>
      <a:ea typeface=""/>
      <a:cs typeface=""/>
    </a:minorFont>
  </a:fontScheme>
  <a:fmtScheme name="Subtle Solids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5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2700</Words>
  <Application>Microsoft Office PowerPoint</Application>
  <PresentationFormat>Bildschirmpräsentation (16:9)</PresentationFormat>
  <Paragraphs>543</Paragraphs>
  <Slides>43</Slides>
  <Notes>2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43</vt:i4>
      </vt:variant>
    </vt:vector>
  </HeadingPairs>
  <TitlesOfParts>
    <vt:vector size="55" baseType="lpstr">
      <vt:lpstr>Arial</vt:lpstr>
      <vt:lpstr>Calibri</vt:lpstr>
      <vt:lpstr>Calibri Light</vt:lpstr>
      <vt:lpstr>Candara</vt:lpstr>
      <vt:lpstr>Monotype Sorts</vt:lpstr>
      <vt:lpstr>Segoe UI Symbol</vt:lpstr>
      <vt:lpstr>Symbol</vt:lpstr>
      <vt:lpstr>Tahoma</vt:lpstr>
      <vt:lpstr>Verdana</vt:lpstr>
      <vt:lpstr>Wingdings</vt:lpstr>
      <vt:lpstr>Larissa</vt:lpstr>
      <vt:lpstr>1_Larissa</vt:lpstr>
      <vt:lpstr>PowerPoint-Präsentation</vt:lpstr>
      <vt:lpstr>PowerPoint-Präsentation</vt:lpstr>
      <vt:lpstr>Zur Erinnerung : unsere Zielsetzungen</vt:lpstr>
      <vt:lpstr>Bisherige Aktivitäten Rückblick </vt:lpstr>
      <vt:lpstr>Aktivitäten - Rückblick</vt:lpstr>
      <vt:lpstr>PowerPoint-Präsentation</vt:lpstr>
      <vt:lpstr>PowerPoint-Präsentation</vt:lpstr>
      <vt:lpstr>Umweltfreundlich unterwegs sein – 1. Rang</vt:lpstr>
      <vt:lpstr>Aspekt ist für den Klimawandel verantwortlich </vt:lpstr>
      <vt:lpstr>Würde ich ändern, um meinen Beitrag zum Klimaschutz zu leisten</vt:lpstr>
      <vt:lpstr>Was wird 2025 Alltag sein?</vt:lpstr>
      <vt:lpstr>Was wird 2025 Alltag sein?</vt:lpstr>
      <vt:lpstr>Kurzporträts</vt:lpstr>
      <vt:lpstr>Kurzporträts</vt:lpstr>
      <vt:lpstr>Attraktivität möglicher Freizeitaktivitäten</vt:lpstr>
      <vt:lpstr>Aktivitäten - Rückblick</vt:lpstr>
      <vt:lpstr>Jugendstudie Südwind</vt:lpstr>
      <vt:lpstr>Selbsteinschätzung (Quelle Medianet 11.06.2021 – ungesunde Lebensmittel)</vt:lpstr>
      <vt:lpstr>Akteure und Verantwortlichkeit in zwei unterschiedlichen Studien</vt:lpstr>
      <vt:lpstr>Zuständigkeit der Politik</vt:lpstr>
      <vt:lpstr>Aktivitäten - Rückblick</vt:lpstr>
      <vt:lpstr>Youth codes Aktivitäten – Social Media</vt:lpstr>
      <vt:lpstr>TOP 5 - TIKTOK</vt:lpstr>
      <vt:lpstr>Österreichs Jugendliche wollen Veränderung – Politik &amp; Mobilität</vt:lpstr>
      <vt:lpstr>Tipps der Teams – Veröffentlichung in Instagram, TikTok, Facebook</vt:lpstr>
      <vt:lpstr>Aktivitäten - Rückblick</vt:lpstr>
      <vt:lpstr>Vorbereitung der Challenges</vt:lpstr>
      <vt:lpstr>Challenges</vt:lpstr>
      <vt:lpstr>Challenges</vt:lpstr>
      <vt:lpstr>Online Umfrage </vt:lpstr>
      <vt:lpstr>Online Umfrage </vt:lpstr>
      <vt:lpstr>Online Umfrage </vt:lpstr>
      <vt:lpstr>Aktivitäten - Rückblick</vt:lpstr>
      <vt:lpstr>Erkenntnisse aus der Praxis der Gruppenarbeiten</vt:lpstr>
      <vt:lpstr>Erkenntnisse aus der Praxis der Gruppenarbeiten</vt:lpstr>
      <vt:lpstr>Potenziale und Grenzen der Aktivierung junger Menschen in COVID-19 Zeiten</vt:lpstr>
      <vt:lpstr>Do‘s &amp; Don‘ts </vt:lpstr>
      <vt:lpstr>Entwickelte Konzepte</vt:lpstr>
      <vt:lpstr>Aktivitäten - Rückblick</vt:lpstr>
      <vt:lpstr>Nominierung für den ÖGUT Umweltpreis 2020</vt:lpstr>
      <vt:lpstr>Planungen</vt:lpstr>
      <vt:lpstr>Gemeinsame Reflexion </vt:lpstr>
      <vt:lpstr>KONTAKT Susanne Wolf-Eberl Research &amp; Data Competence s.wolf-eberl@rdc.co.at 0664 42 40 438 </vt:lpstr>
    </vt:vector>
  </TitlesOfParts>
  <Manager>c.sempoch@tbwresearch.org</Manager>
  <Company>tbw research GesmbH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codes</dc:title>
  <dc:subject>PPT Vorlagen</dc:subject>
  <dc:creator>tbwr - SEMPOCH Claudia</dc:creator>
  <cp:lastModifiedBy>Susanne Wolf-Eberl</cp:lastModifiedBy>
  <cp:revision>620</cp:revision>
  <cp:lastPrinted>2021-06-16T21:47:35Z</cp:lastPrinted>
  <dcterms:created xsi:type="dcterms:W3CDTF">2018-02-21T08:34:16Z</dcterms:created>
  <dcterms:modified xsi:type="dcterms:W3CDTF">2021-06-29T10:26:06Z</dcterms:modified>
</cp:coreProperties>
</file>